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7F9DE-3288-4E6F-9618-395F225BA51A}" type="datetimeFigureOut">
              <a:rPr lang="en-US" smtClean="0"/>
              <a:pPr/>
              <a:t>5/23/2010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CA31E-5AC0-4AB8-9BA7-D64B5E89C27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8CA31E-5AC0-4AB8-9BA7-D64B5E89C277}"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CA31E-5AC0-4AB8-9BA7-D64B5E89C27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E53BE-0687-4804-BD3B-DA2260A7B5C7}" type="datetimeFigureOut">
              <a:rPr lang="en-US" smtClean="0"/>
              <a:pPr/>
              <a:t>5/23/2010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330A5D-CD50-46A1-90DD-7C1DE9E5B0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E53BE-0687-4804-BD3B-DA2260A7B5C7}" type="datetimeFigureOut">
              <a:rPr lang="en-US" smtClean="0"/>
              <a:pPr/>
              <a:t>5/23/2010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30A5D-CD50-46A1-90DD-7C1DE9E5B0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0"/>
            <a:ext cx="8077200" cy="3046988"/>
          </a:xfrm>
          <a:prstGeom prst="rect">
            <a:avLst/>
          </a:prstGeom>
          <a:noFill/>
        </p:spPr>
        <p:txBody>
          <a:bodyPr wrap="squar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rPr>
              <a:t>Global Warming</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endParaRPr>
          </a:p>
        </p:txBody>
      </p:sp>
      <p:pic>
        <p:nvPicPr>
          <p:cNvPr id="5" name="Picture 4" descr="Global Warming Cover.jpg"/>
          <p:cNvPicPr>
            <a:picLocks noChangeAspect="1"/>
          </p:cNvPicPr>
          <p:nvPr/>
        </p:nvPicPr>
        <p:blipFill>
          <a:blip r:embed="rId3" cstate="print"/>
          <a:stretch>
            <a:fillRect/>
          </a:stretch>
        </p:blipFill>
        <p:spPr>
          <a:xfrm>
            <a:off x="2286000" y="2761769"/>
            <a:ext cx="4438353" cy="409623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glacier_5541 #8.jpg"/>
          <p:cNvPicPr>
            <a:picLocks noGrp="1" noChangeAspect="1"/>
          </p:cNvPicPr>
          <p:nvPr>
            <p:ph idx="1"/>
          </p:nvPr>
        </p:nvPicPr>
        <p:blipFill>
          <a:blip r:embed="rId3" cstate="print"/>
          <a:stretch>
            <a:fillRect/>
          </a:stretch>
        </p:blipFill>
        <p:spPr>
          <a:xfrm>
            <a:off x="0" y="0"/>
            <a:ext cx="9144000" cy="686816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tx1">
                    <a:lumMod val="95000"/>
                    <a:lumOff val="5000"/>
                  </a:schemeClr>
                </a:solidFill>
              </a:rPr>
              <a:t>What Is Global Warming?</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r>
              <a:rPr lang="en-US" dirty="0" smtClean="0"/>
              <a:t>Global warming is when the earth heats up and the temperature increases</a:t>
            </a:r>
          </a:p>
          <a:p>
            <a:r>
              <a:rPr lang="en-US" dirty="0" smtClean="0"/>
              <a:t>More recently, the temperatures have been rising, causing more dangers for people, animals, plants and our environment.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polar-bear-global-warming #1.jpg"/>
          <p:cNvPicPr>
            <a:picLocks noGrp="1" noChangeAspect="1"/>
          </p:cNvPicPr>
          <p:nvPr>
            <p:ph idx="1"/>
          </p:nvPr>
        </p:nvPicPr>
        <p:blipFill>
          <a:blip r:embed="rId3" cstate="print"/>
          <a:stretch>
            <a:fillRect/>
          </a:stretch>
        </p:blipFill>
        <p:spPr>
          <a:xfrm>
            <a:off x="228600" y="152400"/>
            <a:ext cx="8610600" cy="636790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tx1">
                    <a:lumMod val="95000"/>
                    <a:lumOff val="5000"/>
                  </a:schemeClr>
                </a:solidFill>
              </a:rPr>
              <a:t>The Greenhouse Effect</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r>
              <a:rPr lang="en-US" dirty="0" smtClean="0"/>
              <a:t>The greenhouse effect is when the temperature goes up, on Earth, since the sun’s heat and light energy is trapped in the earth’s atmosphere.</a:t>
            </a:r>
          </a:p>
          <a:p>
            <a:r>
              <a:rPr lang="en-US" dirty="0" smtClean="0"/>
              <a:t>While the heat from the sun enters our atmosphere, the heat has trouble leaving </a:t>
            </a:r>
            <a:r>
              <a:rPr lang="en-US" smtClean="0"/>
              <a:t>back </a:t>
            </a:r>
            <a:r>
              <a:rPr lang="en-US" smtClean="0"/>
              <a:t>out </a:t>
            </a:r>
            <a:r>
              <a:rPr lang="en-US" dirty="0" smtClean="0"/>
              <a:t>our atmosphere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greenhouseeffectdiagram#2.jpg"/>
          <p:cNvPicPr>
            <a:picLocks noGrp="1" noChangeAspect="1"/>
          </p:cNvPicPr>
          <p:nvPr>
            <p:ph idx="1"/>
          </p:nvPr>
        </p:nvPicPr>
        <p:blipFill>
          <a:blip r:embed="rId3" cstate="print"/>
          <a:stretch>
            <a:fillRect/>
          </a:stretch>
        </p:blipFill>
        <p:spPr>
          <a:xfrm>
            <a:off x="0" y="0"/>
            <a:ext cx="92964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tx1">
                    <a:lumMod val="95000"/>
                    <a:lumOff val="5000"/>
                  </a:schemeClr>
                </a:solidFill>
              </a:rPr>
              <a:t>Causes of Global Warming</a:t>
            </a:r>
            <a:endParaRPr lang="en-US" dirty="0">
              <a:solidFill>
                <a:schemeClr val="tx1">
                  <a:lumMod val="95000"/>
                  <a:lumOff val="5000"/>
                </a:schemeClr>
              </a:solidFill>
            </a:endParaRPr>
          </a:p>
        </p:txBody>
      </p:sp>
      <p:sp>
        <p:nvSpPr>
          <p:cNvPr id="3" name="Content Placeholder 2"/>
          <p:cNvSpPr>
            <a:spLocks noGrp="1"/>
          </p:cNvSpPr>
          <p:nvPr>
            <p:ph idx="1"/>
          </p:nvPr>
        </p:nvSpPr>
        <p:spPr>
          <a:xfrm>
            <a:off x="457200" y="1676400"/>
            <a:ext cx="8229600" cy="5181600"/>
          </a:xfrm>
        </p:spPr>
        <p:txBody>
          <a:bodyPr>
            <a:normAutofit fontScale="62500" lnSpcReduction="20000"/>
          </a:bodyPr>
          <a:lstStyle/>
          <a:p>
            <a:r>
              <a:rPr lang="en-US" sz="3400" dirty="0" smtClean="0"/>
              <a:t>Electrical pollution is a main cause for Global Warming.  Mostly, fossil fuels are burned to create electricity and are made of dead plants and animals.  Some examples of fossil fuels are oil and petroleum.  Many pollutants (chemicals that pollute the air, water, and land) are sent into the air when fossil fuels are burned.  Some of these chemicals are called greenhouse gasses.</a:t>
            </a:r>
          </a:p>
          <a:p>
            <a:r>
              <a:rPr lang="en-US" sz="3400" dirty="0" smtClean="0"/>
              <a:t>Petroleum, one of the sources of energy, is used a lot.  It is used for transportation, making electricity, and making many other things.  Although this source of energy gives off a lot of pollution, it is used for 38% of the United States’ energy.</a:t>
            </a:r>
          </a:p>
          <a:p>
            <a:pPr>
              <a:buNone/>
            </a:pPr>
            <a:endParaRPr lang="en-US" sz="3400" dirty="0" smtClean="0"/>
          </a:p>
          <a:p>
            <a:r>
              <a:rPr lang="en-US" sz="3400" dirty="0" smtClean="0"/>
              <a:t>When we throw our garbage away, the garbage goes to landfills.  They are full of garbage.  The garbage is then sometimes burned.  This sends an enormous amount of greenhouse gasses into the air and makes global warming even worse.</a:t>
            </a:r>
          </a:p>
          <a:p>
            <a:r>
              <a:rPr lang="en-US" sz="3400" dirty="0" smtClean="0"/>
              <a:t>Another factor that makes global warming worse is when trees are cut down. Trees and other plants collect and absorb carbon dioxide (CO2), which is a greenhouse gas.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irty_fossil_fuels #3.jpg"/>
          <p:cNvPicPr>
            <a:picLocks noGrp="1" noChangeAspect="1"/>
          </p:cNvPicPr>
          <p:nvPr>
            <p:ph idx="1"/>
          </p:nvPr>
        </p:nvPicPr>
        <p:blipFill>
          <a:blip r:embed="rId3" cstate="print"/>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dirty="0" smtClean="0">
                <a:solidFill>
                  <a:schemeClr val="tx1">
                    <a:lumMod val="95000"/>
                    <a:lumOff val="5000"/>
                  </a:schemeClr>
                </a:solidFill>
              </a:rPr>
              <a:t>Results of Global Warming</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smtClean="0"/>
              <a:t>Global warming is affecting many parts of the world, including melting glaciers, creating the sea to rise even more, and when that happens, the water covers many low land islands. </a:t>
            </a:r>
          </a:p>
          <a:p>
            <a:pPr>
              <a:buNone/>
            </a:pPr>
            <a:r>
              <a:rPr lang="en-US" dirty="0" smtClean="0"/>
              <a:t> </a:t>
            </a:r>
          </a:p>
          <a:p>
            <a:r>
              <a:rPr lang="en-US" dirty="0" smtClean="0"/>
              <a:t>Global Warming also destroys many huge forests.  The pollution that causes global warming is linked to acid rain.  Acid rain gradually destroys almost everything it touches.  Global warming is also causing many more fires that wipe out whole forests.  This happens because global warming can make the earth very hot.  In forests, some plants and trees leaves can be so dry that can catch on fire.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descr="wildfire #1.jpg"/>
          <p:cNvPicPr>
            <a:picLocks noGrp="1" noChangeAspect="1"/>
          </p:cNvPicPr>
          <p:nvPr>
            <p:ph idx="1"/>
          </p:nvPr>
        </p:nvPicPr>
        <p:blipFill>
          <a:blip r:embed="rId3"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419</Words>
  <Application>Microsoft Office PowerPoint</Application>
  <PresentationFormat>On-screen Show (4:3)</PresentationFormat>
  <Paragraphs>27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What Is Global Warming?</vt:lpstr>
      <vt:lpstr>Slide 3</vt:lpstr>
      <vt:lpstr>The Greenhouse Effect</vt:lpstr>
      <vt:lpstr>Slide 5</vt:lpstr>
      <vt:lpstr>Causes of Global Warming</vt:lpstr>
      <vt:lpstr>Slide 7</vt:lpstr>
      <vt:lpstr>Results of Global Warming</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Michael Cogs</dc:creator>
  <cp:lastModifiedBy>Michael Cogs</cp:lastModifiedBy>
  <cp:revision>16</cp:revision>
  <dcterms:created xsi:type="dcterms:W3CDTF">2010-05-22T19:33:39Z</dcterms:created>
  <dcterms:modified xsi:type="dcterms:W3CDTF">2010-05-23T15:09:06Z</dcterms:modified>
</cp:coreProperties>
</file>