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DEA8-73D4-4192-9A49-DB9E7DF5BE46}" type="datetimeFigureOut">
              <a:rPr lang="en-AU" smtClean="0"/>
              <a:t>21/01/2015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C7C0-E684-4B17-8882-B2D3173B96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8977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DEA8-73D4-4192-9A49-DB9E7DF5BE46}" type="datetimeFigureOut">
              <a:rPr lang="en-AU" smtClean="0"/>
              <a:t>21/01/2015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C7C0-E684-4B17-8882-B2D3173B96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8352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DEA8-73D4-4192-9A49-DB9E7DF5BE46}" type="datetimeFigureOut">
              <a:rPr lang="en-AU" smtClean="0"/>
              <a:t>21/01/2015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C7C0-E684-4B17-8882-B2D3173B96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1774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DEA8-73D4-4192-9A49-DB9E7DF5BE46}" type="datetimeFigureOut">
              <a:rPr lang="en-AU" smtClean="0"/>
              <a:t>21/01/2015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C7C0-E684-4B17-8882-B2D3173B96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448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DEA8-73D4-4192-9A49-DB9E7DF5BE46}" type="datetimeFigureOut">
              <a:rPr lang="en-AU" smtClean="0"/>
              <a:t>21/01/2015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C7C0-E684-4B17-8882-B2D3173B96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3763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DEA8-73D4-4192-9A49-DB9E7DF5BE46}" type="datetimeFigureOut">
              <a:rPr lang="en-AU" smtClean="0"/>
              <a:t>21/01/2015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C7C0-E684-4B17-8882-B2D3173B96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9585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DEA8-73D4-4192-9A49-DB9E7DF5BE46}" type="datetimeFigureOut">
              <a:rPr lang="en-AU" smtClean="0"/>
              <a:t>21/01/2015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C7C0-E684-4B17-8882-B2D3173B96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2531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DEA8-73D4-4192-9A49-DB9E7DF5BE46}" type="datetimeFigureOut">
              <a:rPr lang="en-AU" smtClean="0"/>
              <a:t>21/01/2015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C7C0-E684-4B17-8882-B2D3173B96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666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DEA8-73D4-4192-9A49-DB9E7DF5BE46}" type="datetimeFigureOut">
              <a:rPr lang="en-AU" smtClean="0"/>
              <a:t>21/01/2015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C7C0-E684-4B17-8882-B2D3173B96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1816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DEA8-73D4-4192-9A49-DB9E7DF5BE46}" type="datetimeFigureOut">
              <a:rPr lang="en-AU" smtClean="0"/>
              <a:t>21/01/2015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C7C0-E684-4B17-8882-B2D3173B96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2475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DEA8-73D4-4192-9A49-DB9E7DF5BE46}" type="datetimeFigureOut">
              <a:rPr lang="en-AU" smtClean="0"/>
              <a:t>21/01/2015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C7C0-E684-4B17-8882-B2D3173B96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8747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8DEA8-73D4-4192-9A49-DB9E7DF5BE46}" type="datetimeFigureOut">
              <a:rPr lang="en-AU" smtClean="0"/>
              <a:t>21/01/2015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8C7C0-E684-4B17-8882-B2D3173B96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61873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/>
          <a:lstStyle/>
          <a:p>
            <a:r>
              <a:rPr lang="en-AU" dirty="0" smtClean="0"/>
              <a:t>Intro to Business Studies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068960"/>
            <a:ext cx="4728981" cy="3562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599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it?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/>
              <a:t>Business activity is a feature of everyone’s life. Throughout the world people engage in a web of business activities to design, produce, market, deliver and support a range of goods and services. In addition, investors, consumers and employees depend on the business sector for much of their quality of life. </a:t>
            </a:r>
            <a:endParaRPr lang="en-AU" dirty="0" smtClean="0"/>
          </a:p>
          <a:p>
            <a:endParaRPr lang="en-AU" dirty="0" smtClean="0">
              <a:solidFill>
                <a:srgbClr val="FFFF00"/>
              </a:solidFill>
            </a:endParaRPr>
          </a:p>
          <a:p>
            <a:r>
              <a:rPr lang="en-AU" dirty="0" smtClean="0">
                <a:solidFill>
                  <a:srgbClr val="FFFF00"/>
                </a:solidFill>
              </a:rPr>
              <a:t>Brainstorm:</a:t>
            </a:r>
            <a:endParaRPr lang="en-AU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AU" dirty="0" smtClean="0"/>
              <a:t>Why do we study business studies?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9667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r>
              <a:rPr lang="en-AU" dirty="0"/>
              <a:t>Business Studies </a:t>
            </a:r>
            <a:r>
              <a:rPr lang="en-AU" dirty="0" smtClean="0"/>
              <a:t>encompasses </a:t>
            </a:r>
            <a:r>
              <a:rPr lang="en-AU" dirty="0"/>
              <a:t>the theoretical and practical aspects of business in contexts which students will encounter throughout their lives. </a:t>
            </a:r>
            <a:endParaRPr lang="en-AU" dirty="0" smtClean="0"/>
          </a:p>
          <a:p>
            <a:endParaRPr lang="en-AU" dirty="0"/>
          </a:p>
          <a:p>
            <a:r>
              <a:rPr lang="en-AU" dirty="0" smtClean="0"/>
              <a:t>Conceptually</a:t>
            </a:r>
            <a:r>
              <a:rPr lang="en-AU" dirty="0"/>
              <a:t>, it offers learning from the planning of a small business to the management of operations, marketing, finance and human resources in large businesses. </a:t>
            </a:r>
          </a:p>
        </p:txBody>
      </p:sp>
    </p:spTree>
    <p:extLst>
      <p:ext uri="{BB962C8B-B14F-4D97-AF65-F5344CB8AC3E}">
        <p14:creationId xmlns:p14="http://schemas.microsoft.com/office/powerpoint/2010/main" val="429211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How is the course set out?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7942"/>
            <a:ext cx="8604448" cy="5583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942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What do you want to get out of Business Studies?	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In your books, write down what it is that you want to learn in this class.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Why did you choose Business Studies?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What do you hope to get out of it?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How will it help you in the future?</a:t>
            </a:r>
          </a:p>
          <a:p>
            <a:pPr marL="514350" indent="-514350">
              <a:buFont typeface="+mj-lt"/>
              <a:buAutoNum type="arabicPeriod"/>
            </a:pPr>
            <a:endParaRPr lang="en-AU" dirty="0"/>
          </a:p>
          <a:p>
            <a:r>
              <a:rPr lang="en-AU" dirty="0" smtClean="0"/>
              <a:t>Now compare your answers as a class. Does everyone have similar or different answers?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3783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Key terms to become familiar with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In all preliminary and HSC subjects there are a number or key terms that you will need to become familiar with. These can be found at the board of studies website: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http://www.boardofstudies.nsw.edu.au/syllabus_hsc/glossary_keywords.html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0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Activity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What are the following questions asking you to do?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Analyse the effectiveness of school rules.</a:t>
            </a:r>
          </a:p>
          <a:p>
            <a:pPr marL="0" indent="0">
              <a:buNone/>
            </a:pPr>
            <a:r>
              <a:rPr lang="en-AU" dirty="0" smtClean="0">
                <a:solidFill>
                  <a:srgbClr val="FFFF00"/>
                </a:solidFill>
              </a:rPr>
              <a:t>Identify components and the relationship between them</a:t>
            </a:r>
          </a:p>
          <a:p>
            <a:pPr marL="0" indent="0">
              <a:buNone/>
            </a:pPr>
            <a:r>
              <a:rPr lang="en-AU" dirty="0" err="1" smtClean="0">
                <a:solidFill>
                  <a:srgbClr val="FFFF00"/>
                </a:solidFill>
              </a:rPr>
              <a:t>Eg</a:t>
            </a:r>
            <a:r>
              <a:rPr lang="en-AU" dirty="0" smtClean="0">
                <a:solidFill>
                  <a:srgbClr val="FFFF00"/>
                </a:solidFill>
              </a:rPr>
              <a:t>. Look at the reasons for having rules. Based on the reasons, are they effective?</a:t>
            </a:r>
            <a:endParaRPr lang="en-A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03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AU" dirty="0" smtClean="0"/>
              <a:t>Assess the effectiveness of school rules.</a:t>
            </a:r>
          </a:p>
          <a:p>
            <a:pPr marL="0" indent="0">
              <a:buNone/>
            </a:pPr>
            <a:r>
              <a:rPr lang="en-AU" dirty="0"/>
              <a:t>Make a judgement of value, quality, outcomes, results or </a:t>
            </a:r>
            <a:r>
              <a:rPr lang="en-AU" dirty="0" smtClean="0"/>
              <a:t>size</a:t>
            </a:r>
          </a:p>
          <a:p>
            <a:pPr marL="0" indent="0">
              <a:buNone/>
            </a:pPr>
            <a:r>
              <a:rPr lang="en-AU" dirty="0" err="1" smtClean="0">
                <a:solidFill>
                  <a:srgbClr val="FFFF00"/>
                </a:solidFill>
              </a:rPr>
              <a:t>Eg</a:t>
            </a:r>
            <a:r>
              <a:rPr lang="en-AU" dirty="0" smtClean="0">
                <a:solidFill>
                  <a:srgbClr val="FFFF00"/>
                </a:solidFill>
              </a:rPr>
              <a:t>. Do YOU think school rules are effective? Give reasons why or why not.</a:t>
            </a:r>
            <a:endParaRPr lang="en-A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62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AU" dirty="0" smtClean="0"/>
              <a:t>Discuss the issue of whether or not school rules are effective.</a:t>
            </a:r>
          </a:p>
          <a:p>
            <a:pPr marL="0" indent="0">
              <a:buNone/>
            </a:pPr>
            <a:r>
              <a:rPr lang="en-AU" dirty="0"/>
              <a:t>Identify issues and provide points for and/or </a:t>
            </a:r>
            <a:r>
              <a:rPr lang="en-AU" dirty="0" smtClean="0"/>
              <a:t>against</a:t>
            </a:r>
          </a:p>
          <a:p>
            <a:pPr marL="0" indent="0">
              <a:buNone/>
            </a:pPr>
            <a:r>
              <a:rPr lang="en-AU" dirty="0" err="1" smtClean="0">
                <a:solidFill>
                  <a:srgbClr val="FFFF00"/>
                </a:solidFill>
              </a:rPr>
              <a:t>Eg</a:t>
            </a:r>
            <a:r>
              <a:rPr lang="en-AU" dirty="0" smtClean="0">
                <a:solidFill>
                  <a:srgbClr val="FFFF00"/>
                </a:solidFill>
              </a:rPr>
              <a:t>. Look at both sides of the argument. Give reasons and examples for why school rules are effective and why they are not.</a:t>
            </a:r>
          </a:p>
          <a:p>
            <a:pPr marL="0" indent="0">
              <a:buNone/>
            </a:pPr>
            <a:endParaRPr lang="en-A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72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Intro to Business Studies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What is it?&amp;quot;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07&quot;&gt;&lt;property id=&quot;20148&quot; value=&quot;5&quot;/&gt;&lt;property id=&quot;20300&quot; value=&quot;Slide 4 - &amp;quot;How is the course set out?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What do you want to get out of Business Studies?&amp;amp;#x09;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Key terms to become familiar with&amp;quot;&quot;/&gt;&lt;property id=&quot;20307&quot; value=&quot;261&quot;/&gt;&lt;/object&gt;&lt;object type=&quot;3&quot; unique_id=&quot;10010&quot;&gt;&lt;property id=&quot;20148&quot; value=&quot;5&quot;/&gt;&lt;property id=&quot;20300&quot; value=&quot;Slide 7 - &amp;quot;Activity&amp;quot;&quot;/&gt;&lt;property id=&quot;20307&quot; value=&quot;262&quot;/&gt;&lt;/object&gt;&lt;object type=&quot;3&quot; unique_id=&quot;10011&quot;&gt;&lt;property id=&quot;20148&quot; value=&quot;5&quot;/&gt;&lt;property id=&quot;20300&quot; value=&quot;Slide 8&quot;/&gt;&lt;property id=&quot;20307&quot; value=&quot;263&quot;/&gt;&lt;/object&gt;&lt;object type=&quot;3&quot; unique_id=&quot;10012&quot;&gt;&lt;property id=&quot;20148&quot; value=&quot;5&quot;/&gt;&lt;property id=&quot;20300&quot; value=&quot;Slide 9&quot;/&gt;&lt;property id=&quot;20307&quot; value=&quot;26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370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Intro to Business Studies</vt:lpstr>
      <vt:lpstr>What is it?</vt:lpstr>
      <vt:lpstr>PowerPoint Presentation</vt:lpstr>
      <vt:lpstr>How is the course set out?</vt:lpstr>
      <vt:lpstr>What do you want to get out of Business Studies? </vt:lpstr>
      <vt:lpstr>Key terms to become familiar with</vt:lpstr>
      <vt:lpstr>Activity</vt:lpstr>
      <vt:lpstr>PowerPoint Presentation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Business Studies</dc:title>
  <dc:creator>Hammond, Kelly</dc:creator>
  <cp:lastModifiedBy>Hammond, Kelly</cp:lastModifiedBy>
  <cp:revision>6</cp:revision>
  <dcterms:created xsi:type="dcterms:W3CDTF">2015-01-21T00:23:30Z</dcterms:created>
  <dcterms:modified xsi:type="dcterms:W3CDTF">2015-01-21T01:52:13Z</dcterms:modified>
</cp:coreProperties>
</file>