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4422F5-6F03-4DA5-83FF-D605E5FA6EA0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16625A-B2C6-41BC-AD5C-E3D4A15405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Society and Culture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Write the following words into your workbooks.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Write a definition for each term from your own ideas. DO NOT USE THE INTERNET!!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you are done, discuss your responses with the person next to you.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Persons</a:t>
            </a:r>
          </a:p>
          <a:p>
            <a:r>
              <a:rPr lang="en-US" sz="4800" dirty="0" smtClean="0"/>
              <a:t>Society </a:t>
            </a:r>
          </a:p>
          <a:p>
            <a:r>
              <a:rPr lang="en-US" sz="4800" dirty="0" smtClean="0"/>
              <a:t> Culture </a:t>
            </a:r>
          </a:p>
          <a:p>
            <a:r>
              <a:rPr lang="en-US" sz="4800" dirty="0" smtClean="0"/>
              <a:t>Environment</a:t>
            </a:r>
          </a:p>
          <a:p>
            <a:r>
              <a:rPr lang="en-US" sz="4800" dirty="0" smtClean="0"/>
              <a:t>Time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648200" y="548680"/>
            <a:ext cx="4038600" cy="5577483"/>
          </a:xfrm>
        </p:spPr>
        <p:txBody>
          <a:bodyPr>
            <a:noAutofit/>
          </a:bodyPr>
          <a:lstStyle/>
          <a:p>
            <a:r>
              <a:rPr lang="en-US" sz="4800" dirty="0" smtClean="0"/>
              <a:t>Power </a:t>
            </a:r>
          </a:p>
          <a:p>
            <a:r>
              <a:rPr lang="en-US" sz="4800" dirty="0" smtClean="0"/>
              <a:t>Authority </a:t>
            </a:r>
          </a:p>
          <a:p>
            <a:r>
              <a:rPr lang="en-US" sz="4800" dirty="0" smtClean="0"/>
              <a:t>Identity </a:t>
            </a:r>
          </a:p>
          <a:p>
            <a:r>
              <a:rPr lang="en-US" sz="4800" dirty="0" smtClean="0"/>
              <a:t>Gender </a:t>
            </a:r>
          </a:p>
          <a:p>
            <a:r>
              <a:rPr lang="en-US" sz="4800" dirty="0" smtClean="0"/>
              <a:t>Technology </a:t>
            </a:r>
          </a:p>
          <a:p>
            <a:r>
              <a:rPr lang="en-US" sz="4800" dirty="0" err="1" smtClean="0"/>
              <a:t>Globalisation</a:t>
            </a:r>
            <a:r>
              <a:rPr lang="en-US" sz="4800" dirty="0" smtClean="0"/>
              <a:t> 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Persons:</a:t>
            </a:r>
            <a:r>
              <a:rPr lang="en-US" dirty="0" smtClean="0"/>
              <a:t> The individual human; their relationships with other persons and with society, culture and the environment through time. </a:t>
            </a:r>
          </a:p>
          <a:p>
            <a:endParaRPr lang="en-US" dirty="0" smtClean="0"/>
          </a:p>
          <a:p>
            <a:r>
              <a:rPr lang="en-US" b="1" dirty="0" smtClean="0"/>
              <a:t>Society: </a:t>
            </a:r>
            <a:r>
              <a:rPr lang="en-US" dirty="0" smtClean="0"/>
              <a:t>Human relationships from small groups to large systems.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b="1" dirty="0" smtClean="0"/>
              <a:t>Culture: </a:t>
            </a:r>
            <a:r>
              <a:rPr lang="en-US" dirty="0" smtClean="0"/>
              <a:t>Knowledge shared by members of these groups and systems and reflected in their customs, values, laws, arts, technology and artifacts; their way of life.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Environment: </a:t>
            </a:r>
            <a:r>
              <a:rPr lang="en-US" dirty="0" smtClean="0"/>
              <a:t>Settings where people live and work, the interaction between people and their environment, people’s perceptions of the environment, and their actions to improve their environment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b="1" dirty="0" smtClean="0"/>
              <a:t>Time: </a:t>
            </a:r>
            <a:r>
              <a:rPr lang="en-US" dirty="0" smtClean="0"/>
              <a:t>The continuous passage of existence; perceptions of the past, present and future.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Power: </a:t>
            </a:r>
            <a:r>
              <a:rPr lang="en-US" dirty="0" smtClean="0"/>
              <a:t>The ability or capacity to influence or persuade others to a point of view or action to which they would not normally agree. </a:t>
            </a:r>
            <a:r>
              <a:rPr lang="en-US" dirty="0" err="1" smtClean="0"/>
              <a:t>E.g</a:t>
            </a:r>
            <a:r>
              <a:rPr lang="en-US" dirty="0" smtClean="0"/>
              <a:t> a teacher influencing your political views based on their own. They may be able to do this but do not have the authority to do so.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b="1" dirty="0" smtClean="0"/>
              <a:t>Authority: </a:t>
            </a:r>
            <a:r>
              <a:rPr lang="en-US" dirty="0" smtClean="0"/>
              <a:t>The rights to make decisions and to determine, adjudicate or settle issues and disputes in society. </a:t>
            </a:r>
            <a:r>
              <a:rPr lang="en-US" dirty="0" err="1" smtClean="0"/>
              <a:t>E.g</a:t>
            </a:r>
            <a:r>
              <a:rPr lang="en-US" dirty="0" smtClean="0"/>
              <a:t> police and the judicial system have authority.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Identity: </a:t>
            </a:r>
            <a:r>
              <a:rPr lang="en-US" dirty="0" smtClean="0"/>
              <a:t>The sense of self formed over time from a personal, social and cultural level.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b="1" dirty="0" smtClean="0"/>
              <a:t>Gender: </a:t>
            </a:r>
            <a:r>
              <a:rPr lang="en-US" dirty="0" smtClean="0"/>
              <a:t>Socially constructed differences between females and males. E.g. Little boys are given cars and trucks and little girls are given dolls.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Technology: </a:t>
            </a:r>
            <a:r>
              <a:rPr lang="en-US" dirty="0" smtClean="0"/>
              <a:t>The tools that we use to assist our interactions in society.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err="1" smtClean="0"/>
              <a:t>Globalisation</a:t>
            </a:r>
            <a:r>
              <a:rPr lang="en-US" b="1" dirty="0" smtClean="0"/>
              <a:t>: </a:t>
            </a:r>
            <a:r>
              <a:rPr lang="en-US" dirty="0" smtClean="0"/>
              <a:t>A process of integration and the sharing of goods, capital, services, knowledge, leisure, sport, ideas and culture between countries brought about by improved technologies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</TotalTime>
  <Words>315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Introduction to Society and Culture</vt:lpstr>
      <vt:lpstr>Write the following words into your workbooks.   Write a definition for each term from your own ideas. DO NOT USE THE INTERNET!!  When you are done, discuss your responses with the person next to you.</vt:lpstr>
      <vt:lpstr>Slide 3</vt:lpstr>
      <vt:lpstr>ANSWERS</vt:lpstr>
      <vt:lpstr>Slide 5</vt:lpstr>
      <vt:lpstr>Slide 6</vt:lpstr>
      <vt:lpstr>Slide 7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Society and Culture</dc:title>
  <dc:creator>Helen</dc:creator>
  <cp:lastModifiedBy>Helen</cp:lastModifiedBy>
  <cp:revision>2</cp:revision>
  <dcterms:created xsi:type="dcterms:W3CDTF">2014-01-28T11:51:54Z</dcterms:created>
  <dcterms:modified xsi:type="dcterms:W3CDTF">2014-01-28T12:06:28Z</dcterms:modified>
</cp:coreProperties>
</file>