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0"/>
  </p:normalViewPr>
  <p:slideViewPr>
    <p:cSldViewPr snapToGrid="0" snapToObjects="1">
      <p:cViewPr varScale="1">
        <p:scale>
          <a:sx n="107" d="100"/>
          <a:sy n="107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Marketing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5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70" y="825215"/>
            <a:ext cx="7277796" cy="51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53" y="1058417"/>
            <a:ext cx="6994830" cy="566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90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05" y="609600"/>
            <a:ext cx="7634325" cy="54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1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6" y="928255"/>
            <a:ext cx="8292064" cy="497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0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08" y="609600"/>
            <a:ext cx="6625120" cy="57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27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51" y="1025035"/>
            <a:ext cx="6488639" cy="52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57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8" y="609600"/>
            <a:ext cx="8568094" cy="533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84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Identify a business you are familiar with.</a:t>
            </a:r>
          </a:p>
          <a:p>
            <a:r>
              <a:rPr lang="en-US" sz="2800" dirty="0" smtClean="0"/>
              <a:t>Fill out the SWOT analysis worksheet in relation to your chosen business.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584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393700"/>
            <a:ext cx="10394707" cy="4980885"/>
          </a:xfrm>
        </p:spPr>
        <p:txBody>
          <a:bodyPr/>
          <a:lstStyle/>
          <a:p>
            <a:pPr lvl="1" fontAlgn="base"/>
            <a:r>
              <a:rPr lang="en-AU" u="sng" dirty="0">
                <a:effectLst>
                  <a:outerShdw sx="0" sy="0">
                    <a:srgbClr val="000000"/>
                  </a:outerShdw>
                </a:effectLst>
                <a:latin typeface="Calibri" charset="0"/>
                <a:ea typeface="Calibri" charset="0"/>
                <a:cs typeface="Calibri" charset="0"/>
              </a:rPr>
              <a:t>Situational analysis – SWOT, product life cycle </a:t>
            </a:r>
            <a:endParaRPr lang="en-US" dirty="0">
              <a:effectLst>
                <a:outerShdw sx="0" sy="0">
                  <a:srgbClr val="000000"/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r>
              <a:rPr lang="en-US" u="sng" cap="none" dirty="0" smtClean="0">
                <a:latin typeface="Calibri" charset="0"/>
                <a:ea typeface="Calibri" charset="0"/>
                <a:cs typeface="Calibri" charset="0"/>
              </a:rPr>
              <a:t>Situational analysis </a:t>
            </a:r>
            <a:r>
              <a:rPr lang="en-US" cap="none" dirty="0" smtClean="0">
                <a:latin typeface="Calibri" charset="0"/>
                <a:ea typeface="Calibri" charset="0"/>
                <a:cs typeface="Calibri" charset="0"/>
              </a:rPr>
              <a:t>– investigates the marketing opportunities and potential problems.  </a:t>
            </a:r>
          </a:p>
          <a:p>
            <a:r>
              <a:rPr lang="en-US" cap="none" dirty="0" smtClean="0">
                <a:latin typeface="Calibri" charset="0"/>
                <a:ea typeface="Calibri" charset="0"/>
                <a:cs typeface="Calibri" charset="0"/>
              </a:rPr>
              <a:t>Attempts to answer; a) where is the firm now? B) where will the firm be in the future?</a:t>
            </a:r>
          </a:p>
          <a:p>
            <a:r>
              <a:rPr lang="en-US" u="sng" cap="none" dirty="0" err="1" smtClean="0">
                <a:latin typeface="Calibri" charset="0"/>
                <a:ea typeface="Calibri" charset="0"/>
                <a:cs typeface="Calibri" charset="0"/>
              </a:rPr>
              <a:t>Swot</a:t>
            </a:r>
            <a:r>
              <a:rPr lang="en-US" u="sng" cap="none" dirty="0" smtClean="0">
                <a:latin typeface="Calibri" charset="0"/>
                <a:ea typeface="Calibri" charset="0"/>
                <a:cs typeface="Calibri" charset="0"/>
              </a:rPr>
              <a:t> analysis </a:t>
            </a:r>
            <a:r>
              <a:rPr lang="en-US" cap="none" dirty="0" smtClean="0">
                <a:latin typeface="Calibri" charset="0"/>
                <a:ea typeface="Calibri" charset="0"/>
                <a:cs typeface="Calibri" charset="0"/>
              </a:rPr>
              <a:t>(strengths, weaknesses, opportunities, threats)</a:t>
            </a:r>
          </a:p>
          <a:p>
            <a:pPr lvl="0"/>
            <a:r>
              <a:rPr lang="en-US" cap="none" dirty="0" smtClean="0">
                <a:latin typeface="Calibri" charset="0"/>
                <a:ea typeface="Calibri" charset="0"/>
                <a:cs typeface="Calibri" charset="0"/>
              </a:rPr>
              <a:t>Identifies and analyses internal S&amp;W of the business and external O&amp;T on the business</a:t>
            </a:r>
          </a:p>
          <a:p>
            <a:r>
              <a:rPr lang="en-AU" cap="none" dirty="0" smtClean="0">
                <a:latin typeface="Calibri" charset="0"/>
                <a:ea typeface="Calibri" charset="0"/>
                <a:cs typeface="Calibri" charset="0"/>
              </a:rPr>
              <a:t>Provides information needed to complete the situational analysis and give a clear indication of the business’s position compared with its competitors.</a:t>
            </a:r>
            <a:r>
              <a:rPr lang="en-US" cap="none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cap="none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1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81" y="521447"/>
            <a:ext cx="4293870" cy="26326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81" y="3318435"/>
            <a:ext cx="10280419" cy="2706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166422"/>
            <a:ext cx="3640483" cy="36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177800"/>
            <a:ext cx="10866782" cy="6189286"/>
          </a:xfrm>
        </p:spPr>
      </p:pic>
    </p:spTree>
    <p:extLst>
      <p:ext uri="{BB962C8B-B14F-4D97-AF65-F5344CB8AC3E}">
        <p14:creationId xmlns:p14="http://schemas.microsoft.com/office/powerpoint/2010/main" val="47584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5" y="431800"/>
            <a:ext cx="12034465" cy="5172075"/>
          </a:xfrm>
        </p:spPr>
      </p:pic>
    </p:spTree>
    <p:extLst>
      <p:ext uri="{BB962C8B-B14F-4D97-AF65-F5344CB8AC3E}">
        <p14:creationId xmlns:p14="http://schemas.microsoft.com/office/powerpoint/2010/main" val="52529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3" y="254000"/>
            <a:ext cx="10409408" cy="5121275"/>
          </a:xfrm>
        </p:spPr>
      </p:pic>
    </p:spTree>
    <p:extLst>
      <p:ext uri="{BB962C8B-B14F-4D97-AF65-F5344CB8AC3E}">
        <p14:creationId xmlns:p14="http://schemas.microsoft.com/office/powerpoint/2010/main" val="28571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88" y="609600"/>
            <a:ext cx="7694887" cy="579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6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44" y="609600"/>
            <a:ext cx="6988647" cy="563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64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62" y="609600"/>
            <a:ext cx="7488612" cy="52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34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11</TotalTime>
  <Words>117</Words>
  <Application>Microsoft Macintosh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Impact</vt:lpstr>
      <vt:lpstr>Arial</vt:lpstr>
      <vt:lpstr>Main Event</vt:lpstr>
      <vt:lpstr>Marketing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turn!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Process</dc:title>
  <dc:creator>Hammond, Kelly</dc:creator>
  <cp:lastModifiedBy>Hammond, Kelly</cp:lastModifiedBy>
  <cp:revision>2</cp:revision>
  <dcterms:created xsi:type="dcterms:W3CDTF">2016-02-14T02:45:06Z</dcterms:created>
  <dcterms:modified xsi:type="dcterms:W3CDTF">2016-02-14T02:56:57Z</dcterms:modified>
</cp:coreProperties>
</file>