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31FC-DD45-498A-9724-FCA752B97A76}" type="datetimeFigureOut">
              <a:rPr lang="en-AU" smtClean="0"/>
              <a:t>18/03/2014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D335-E9A6-42AB-89AD-BAF1776730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0234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31FC-DD45-498A-9724-FCA752B97A76}" type="datetimeFigureOut">
              <a:rPr lang="en-AU" smtClean="0"/>
              <a:t>18/03/2014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D335-E9A6-42AB-89AD-BAF1776730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881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31FC-DD45-498A-9724-FCA752B97A76}" type="datetimeFigureOut">
              <a:rPr lang="en-AU" smtClean="0"/>
              <a:t>18/03/2014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D335-E9A6-42AB-89AD-BAF1776730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946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31FC-DD45-498A-9724-FCA752B97A76}" type="datetimeFigureOut">
              <a:rPr lang="en-AU" smtClean="0"/>
              <a:t>18/03/2014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D335-E9A6-42AB-89AD-BAF1776730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253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31FC-DD45-498A-9724-FCA752B97A76}" type="datetimeFigureOut">
              <a:rPr lang="en-AU" smtClean="0"/>
              <a:t>18/03/2014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D335-E9A6-42AB-89AD-BAF1776730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2637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31FC-DD45-498A-9724-FCA752B97A76}" type="datetimeFigureOut">
              <a:rPr lang="en-AU" smtClean="0"/>
              <a:t>18/03/2014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D335-E9A6-42AB-89AD-BAF1776730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0057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31FC-DD45-498A-9724-FCA752B97A76}" type="datetimeFigureOut">
              <a:rPr lang="en-AU" smtClean="0"/>
              <a:t>18/03/2014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D335-E9A6-42AB-89AD-BAF1776730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42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31FC-DD45-498A-9724-FCA752B97A76}" type="datetimeFigureOut">
              <a:rPr lang="en-AU" smtClean="0"/>
              <a:t>18/03/2014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D335-E9A6-42AB-89AD-BAF1776730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642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31FC-DD45-498A-9724-FCA752B97A76}" type="datetimeFigureOut">
              <a:rPr lang="en-AU" smtClean="0"/>
              <a:t>18/03/2014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D335-E9A6-42AB-89AD-BAF1776730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089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31FC-DD45-498A-9724-FCA752B97A76}" type="datetimeFigureOut">
              <a:rPr lang="en-AU" smtClean="0"/>
              <a:t>18/03/2014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D335-E9A6-42AB-89AD-BAF1776730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180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31FC-DD45-498A-9724-FCA752B97A76}" type="datetimeFigureOut">
              <a:rPr lang="en-AU" smtClean="0"/>
              <a:t>18/03/2014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D335-E9A6-42AB-89AD-BAF1776730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254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F31FC-DD45-498A-9724-FCA752B97A76}" type="datetimeFigureOut">
              <a:rPr lang="en-AU" smtClean="0"/>
              <a:t>18/03/2014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FD335-E9A6-42AB-89AD-BAF1776730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348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Nature </a:t>
            </a:r>
            <a:r>
              <a:rPr lang="en-AU" dirty="0" err="1" smtClean="0"/>
              <a:t>vs</a:t>
            </a:r>
            <a:r>
              <a:rPr lang="en-AU" dirty="0" smtClean="0"/>
              <a:t> Nurture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740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7544" y="332656"/>
            <a:ext cx="8100392" cy="681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List characteristics (</a:t>
            </a:r>
            <a:r>
              <a:rPr kumimoji="0" lang="en-A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biopotential</a:t>
            </a: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that you have inherited from your parents in the format of the table below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endParaRPr lang="en-AU" sz="2800" dirty="0"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endParaRPr kumimoji="0" lang="en-A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endParaRPr lang="en-AU" sz="2800" dirty="0"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endParaRPr kumimoji="0" lang="en-A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endParaRPr lang="en-AU" sz="2800" dirty="0"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A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endParaRPr kumimoji="0" lang="en-A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 Who are you most like genetically, your Mum’s side or Dad’s side?</a:t>
            </a:r>
            <a:endParaRPr kumimoji="0" lang="en-A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3) List down the aspects of your personality you feel are a product of socialisation (nurture), that is you did not inherit it you just learnt it.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A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697846"/>
              </p:ext>
            </p:extLst>
          </p:nvPr>
        </p:nvGraphicFramePr>
        <p:xfrm>
          <a:off x="611560" y="2082662"/>
          <a:ext cx="7632848" cy="21384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16424"/>
                <a:gridCol w="3816424"/>
              </a:tblGrid>
              <a:tr h="575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 err="1">
                          <a:effectLst/>
                        </a:rPr>
                        <a:t>Biopotential</a:t>
                      </a:r>
                      <a:r>
                        <a:rPr lang="en-AU" sz="1200" dirty="0">
                          <a:effectLst/>
                        </a:rPr>
                        <a:t> Inherited from Mum’s Side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Biopotential Inherited from Dad’s Side</a:t>
                      </a:r>
                      <a:endParaRPr lang="en-A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5628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87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514487"/>
            <a:ext cx="4330824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Read article: “</a:t>
            </a:r>
            <a:r>
              <a:rPr lang="en-AU" dirty="0" err="1" smtClean="0"/>
              <a:t>Righthandedness</a:t>
            </a:r>
            <a:r>
              <a:rPr lang="en-AU" dirty="0" smtClean="0"/>
              <a:t>”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2" t="22619" r="16558" b="8135"/>
          <a:stretch/>
        </p:blipFill>
        <p:spPr bwMode="auto">
          <a:xfrm>
            <a:off x="4644008" y="1124744"/>
            <a:ext cx="4209143" cy="506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12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Answer the following in your books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AU" dirty="0" smtClean="0"/>
              <a:t>Why has the analogy of “handedness” been used to help explain a person’s sexual preference? </a:t>
            </a:r>
          </a:p>
          <a:p>
            <a:pPr marL="514350" indent="-514350">
              <a:buAutoNum type="arabicPeriod"/>
            </a:pPr>
            <a:endParaRPr lang="en-AU" dirty="0" smtClean="0"/>
          </a:p>
          <a:p>
            <a:pPr marL="514350" indent="-514350">
              <a:buAutoNum type="arabicPeriod" startAt="2"/>
            </a:pPr>
            <a:r>
              <a:rPr lang="en-AU" dirty="0" smtClean="0"/>
              <a:t>Is ‘handedness’ a nature or nurture argument?</a:t>
            </a:r>
          </a:p>
          <a:p>
            <a:pPr marL="514350" indent="-514350">
              <a:buAutoNum type="arabicPeriod" startAt="2"/>
            </a:pPr>
            <a:endParaRPr lang="en-AU" dirty="0" smtClean="0"/>
          </a:p>
          <a:p>
            <a:pPr marL="514350" indent="-514350">
              <a:buAutoNum type="arabicPeriod" startAt="3"/>
            </a:pPr>
            <a:r>
              <a:rPr lang="en-AU" dirty="0" smtClean="0"/>
              <a:t>What does the term inter-sexuality mean?</a:t>
            </a:r>
          </a:p>
          <a:p>
            <a:pPr marL="514350" indent="-514350">
              <a:buAutoNum type="arabicPeriod" startAt="3"/>
            </a:pPr>
            <a:endParaRPr lang="en-AU" dirty="0" smtClean="0"/>
          </a:p>
          <a:p>
            <a:pPr marL="514350" indent="-514350">
              <a:buAutoNum type="arabicPeriod" startAt="4"/>
            </a:pPr>
            <a:r>
              <a:rPr lang="en-AU" dirty="0" smtClean="0"/>
              <a:t>What do the cases of inter-sexuality and the case of the male identical twins that were raised as separate genders reveal about the nature </a:t>
            </a:r>
            <a:r>
              <a:rPr lang="en-AU" dirty="0" err="1" smtClean="0"/>
              <a:t>vs</a:t>
            </a:r>
            <a:r>
              <a:rPr lang="en-AU" dirty="0" smtClean="0"/>
              <a:t> nurture argument?</a:t>
            </a:r>
          </a:p>
          <a:p>
            <a:pPr marL="514350" indent="-514350">
              <a:buAutoNum type="arabicPeriod" startAt="4"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5.	What has anthropologic research discovered about homosexuality? 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437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Read the following article: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t="22024" r="5849" b="8730"/>
          <a:stretch/>
        </p:blipFill>
        <p:spPr bwMode="auto">
          <a:xfrm>
            <a:off x="14355" y="1700808"/>
            <a:ext cx="9129645" cy="410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56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/>
              <a:t>Nature vs. Nurture: Why First </a:t>
            </a:r>
            <a:r>
              <a:rPr lang="en-AU" b="1" dirty="0" err="1" smtClean="0"/>
              <a:t>Borns</a:t>
            </a:r>
            <a:r>
              <a:rPr lang="en-AU" b="1" dirty="0" smtClean="0"/>
              <a:t> Rule the World 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55000" lnSpcReduction="20000"/>
          </a:bodyPr>
          <a:lstStyle/>
          <a:p>
            <a:pPr lvl="0">
              <a:spcAft>
                <a:spcPts val="12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AU" sz="4400" dirty="0" smtClean="0">
                <a:effectLst/>
                <a:latin typeface="Arial"/>
                <a:ea typeface="Times New Roman"/>
              </a:rPr>
              <a:t>What does the author of this article say is the significant predictor of a child’s personality?</a:t>
            </a:r>
            <a:endParaRPr lang="en-AU" sz="2000" dirty="0" smtClean="0">
              <a:effectLst/>
              <a:latin typeface="Times New Roman"/>
              <a:ea typeface="Times New Roman"/>
            </a:endParaRPr>
          </a:p>
          <a:p>
            <a:pPr lvl="0">
              <a:spcAft>
                <a:spcPts val="12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AU" sz="4400" dirty="0" smtClean="0">
                <a:effectLst/>
                <a:latin typeface="Arial"/>
                <a:ea typeface="Times New Roman"/>
              </a:rPr>
              <a:t>Is this a nature or nurture argument? Justify.</a:t>
            </a:r>
            <a:endParaRPr lang="en-AU" sz="2000" dirty="0" smtClean="0">
              <a:effectLst/>
              <a:latin typeface="Times New Roman"/>
              <a:ea typeface="Times New Roman"/>
            </a:endParaRPr>
          </a:p>
          <a:p>
            <a:pPr lvl="0">
              <a:spcAft>
                <a:spcPts val="12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AU" sz="4400" dirty="0" smtClean="0">
                <a:effectLst/>
                <a:latin typeface="Arial"/>
                <a:ea typeface="Times New Roman"/>
              </a:rPr>
              <a:t>What are typical first born characteristics?</a:t>
            </a:r>
            <a:endParaRPr lang="en-AU" sz="2000" dirty="0" smtClean="0">
              <a:effectLst/>
              <a:latin typeface="Times New Roman"/>
              <a:ea typeface="Times New Roman"/>
            </a:endParaRPr>
          </a:p>
          <a:p>
            <a:pPr lvl="0">
              <a:spcAft>
                <a:spcPts val="12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AU" sz="4400" dirty="0" smtClean="0">
                <a:effectLst/>
                <a:latin typeface="Arial"/>
                <a:ea typeface="Times New Roman"/>
              </a:rPr>
              <a:t>What are typical middle child characteristics?</a:t>
            </a:r>
            <a:endParaRPr lang="en-AU" sz="2000" dirty="0" smtClean="0">
              <a:effectLst/>
              <a:latin typeface="Times New Roman"/>
              <a:ea typeface="Times New Roman"/>
            </a:endParaRPr>
          </a:p>
          <a:p>
            <a:pPr lvl="0">
              <a:spcAft>
                <a:spcPts val="12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AU" sz="4400" dirty="0" smtClean="0">
                <a:effectLst/>
                <a:latin typeface="Arial"/>
                <a:ea typeface="Times New Roman"/>
              </a:rPr>
              <a:t>What are typical youngest child characteristics?</a:t>
            </a:r>
            <a:endParaRPr lang="en-AU" sz="2000" dirty="0" smtClean="0">
              <a:effectLst/>
              <a:latin typeface="Times New Roman"/>
              <a:ea typeface="Times New Roman"/>
            </a:endParaRPr>
          </a:p>
          <a:p>
            <a:pPr lvl="0">
              <a:spcAft>
                <a:spcPts val="12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AU" sz="4400" dirty="0" smtClean="0">
                <a:effectLst/>
                <a:latin typeface="Arial"/>
                <a:ea typeface="Times New Roman"/>
              </a:rPr>
              <a:t>What position are you in your family?</a:t>
            </a:r>
            <a:endParaRPr lang="en-AU" sz="2000" dirty="0" smtClean="0">
              <a:effectLst/>
              <a:latin typeface="Times New Roman"/>
              <a:ea typeface="Times New Roman"/>
            </a:endParaRPr>
          </a:p>
          <a:p>
            <a:pPr lvl="0">
              <a:spcAft>
                <a:spcPts val="12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AU" sz="4400" dirty="0" smtClean="0">
                <a:effectLst/>
                <a:latin typeface="Arial"/>
                <a:ea typeface="Times New Roman"/>
              </a:rPr>
              <a:t>Do the characteristics identified above match your personal experience? If so how? If not why not? </a:t>
            </a:r>
            <a:r>
              <a:rPr lang="en-AU" dirty="0" smtClean="0">
                <a:effectLst/>
                <a:latin typeface="Arial"/>
                <a:ea typeface="Times New Roman"/>
              </a:rPr>
              <a:t/>
            </a:r>
            <a:br>
              <a:rPr lang="en-AU" dirty="0" smtClean="0">
                <a:effectLst/>
                <a:latin typeface="Arial"/>
                <a:ea typeface="Times New Roman"/>
              </a:rPr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579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Nature vs Nurture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 - &amp;quot;Read article: “Righthandedness”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Answer the following in your books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Read the following article:&amp;quot;&quot;/&gt;&lt;property id=&quot;20307&quot; value=&quot;260&quot;/&gt;&lt;/object&gt;&lt;object type=&quot;3&quot; unique_id=&quot;10009&quot;&gt;&lt;property id=&quot;20148&quot; value=&quot;5&quot;/&gt;&lt;property id=&quot;20300&quot; value=&quot;Slide 6 - &amp;quot;Nature vs. Nurture: Why First Borns Rule the World &amp;quot;&quot;/&gt;&lt;property id=&quot;20307&quot; value=&quot;26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247</Words>
  <Application>Microsoft Office PowerPoint</Application>
  <PresentationFormat>On-screen Show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Nature vs Nurture</vt:lpstr>
      <vt:lpstr>PowerPoint Presentation</vt:lpstr>
      <vt:lpstr>Read article: “Righthandedness”</vt:lpstr>
      <vt:lpstr>Answer the following in your books</vt:lpstr>
      <vt:lpstr>Read the following article:</vt:lpstr>
      <vt:lpstr>Nature vs. Nurture: Why First Borns Rule the World </vt:lpstr>
    </vt:vector>
  </TitlesOfParts>
  <Company>NSW, Department of Education and Training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 vs Nurture</dc:title>
  <dc:creator>Hammond, Kelly</dc:creator>
  <cp:lastModifiedBy>Hammond, Kelly</cp:lastModifiedBy>
  <cp:revision>1</cp:revision>
  <dcterms:created xsi:type="dcterms:W3CDTF">2014-03-18T00:57:07Z</dcterms:created>
  <dcterms:modified xsi:type="dcterms:W3CDTF">2014-03-18T01:05:43Z</dcterms:modified>
</cp:coreProperties>
</file>