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C152A5-5FEB-40A2-AEA5-102D1DC69E3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B65F7DA-B137-4CA9-B6A0-255F9C76197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AU" dirty="0" smtClean="0"/>
            <a:t>    </a:t>
          </a:r>
          <a:endParaRPr lang="en-AU" dirty="0"/>
        </a:p>
      </dgm:t>
    </dgm:pt>
    <dgm:pt modelId="{DD3ECFD9-DEBD-402E-AB7D-2BEDCD6E80F4}" type="parTrans" cxnId="{06702AE9-5FC0-44E6-89EF-AC977947134C}">
      <dgm:prSet/>
      <dgm:spPr/>
      <dgm:t>
        <a:bodyPr/>
        <a:lstStyle/>
        <a:p>
          <a:endParaRPr lang="en-AU"/>
        </a:p>
      </dgm:t>
    </dgm:pt>
    <dgm:pt modelId="{9EF2130C-6641-4378-89D7-E956201D29BC}" type="sibTrans" cxnId="{06702AE9-5FC0-44E6-89EF-AC977947134C}">
      <dgm:prSet/>
      <dgm:spPr/>
      <dgm:t>
        <a:bodyPr/>
        <a:lstStyle/>
        <a:p>
          <a:endParaRPr lang="en-AU"/>
        </a:p>
      </dgm:t>
    </dgm:pt>
    <dgm:pt modelId="{DC3BAA3E-BDD2-466B-ADC3-D29BF9D88A6F}">
      <dgm:prSet phldrT="[Text]"/>
      <dgm:spPr/>
      <dgm:t>
        <a:bodyPr/>
        <a:lstStyle/>
        <a:p>
          <a:r>
            <a:rPr lang="en-AU" dirty="0" smtClean="0"/>
            <a:t>The Wiggles started out playing tiny shows at preschools, were signed to the ABC, which gave them national coverage. </a:t>
          </a:r>
          <a:endParaRPr lang="en-AU" dirty="0"/>
        </a:p>
      </dgm:t>
    </dgm:pt>
    <dgm:pt modelId="{9EDA7706-FA67-4892-B816-1E7DD1D4CF1C}" type="parTrans" cxnId="{1C3866B9-121B-4FDC-BF1A-E9CA690A978E}">
      <dgm:prSet/>
      <dgm:spPr/>
      <dgm:t>
        <a:bodyPr/>
        <a:lstStyle/>
        <a:p>
          <a:endParaRPr lang="en-AU"/>
        </a:p>
      </dgm:t>
    </dgm:pt>
    <dgm:pt modelId="{24AF161E-C3A1-4560-92EC-12314F914E47}" type="sibTrans" cxnId="{1C3866B9-121B-4FDC-BF1A-E9CA690A978E}">
      <dgm:prSet/>
      <dgm:spPr/>
      <dgm:t>
        <a:bodyPr/>
        <a:lstStyle/>
        <a:p>
          <a:endParaRPr lang="en-AU"/>
        </a:p>
      </dgm:t>
    </dgm:pt>
    <dgm:pt modelId="{B5BCCBDC-4346-426C-A37A-B77F61E4BA18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AU" dirty="0" smtClean="0"/>
            <a:t>    </a:t>
          </a:r>
          <a:endParaRPr lang="en-AU" dirty="0"/>
        </a:p>
      </dgm:t>
    </dgm:pt>
    <dgm:pt modelId="{D0A8ECC6-226F-437F-9FB9-D9F09F3485BA}" type="parTrans" cxnId="{23236C29-3D00-4663-A8F5-E8FA214B607E}">
      <dgm:prSet/>
      <dgm:spPr/>
      <dgm:t>
        <a:bodyPr/>
        <a:lstStyle/>
        <a:p>
          <a:endParaRPr lang="en-AU"/>
        </a:p>
      </dgm:t>
    </dgm:pt>
    <dgm:pt modelId="{7CF8268F-26AC-469E-932C-BC7A95C8C6A2}" type="sibTrans" cxnId="{23236C29-3D00-4663-A8F5-E8FA214B607E}">
      <dgm:prSet/>
      <dgm:spPr/>
      <dgm:t>
        <a:bodyPr/>
        <a:lstStyle/>
        <a:p>
          <a:endParaRPr lang="en-AU"/>
        </a:p>
      </dgm:t>
    </dgm:pt>
    <dgm:pt modelId="{F1B035D4-0D96-45B2-A78D-626C4F9F31C7}">
      <dgm:prSet phldrT="[Text]"/>
      <dgm:spPr/>
      <dgm:t>
        <a:bodyPr/>
        <a:lstStyle/>
        <a:p>
          <a:r>
            <a:rPr lang="en-AU" dirty="0" smtClean="0"/>
            <a:t>Barbie started out as a minor toy in the Mattel catalogue in Hawthorne, California. </a:t>
          </a:r>
          <a:endParaRPr lang="en-AU" dirty="0"/>
        </a:p>
      </dgm:t>
    </dgm:pt>
    <dgm:pt modelId="{9F4F1B54-BCE6-4C26-973A-BA0569DFF4FE}" type="parTrans" cxnId="{FF1B088E-CAB4-4E53-B0B8-AE99A8452088}">
      <dgm:prSet/>
      <dgm:spPr/>
      <dgm:t>
        <a:bodyPr/>
        <a:lstStyle/>
        <a:p>
          <a:endParaRPr lang="en-AU"/>
        </a:p>
      </dgm:t>
    </dgm:pt>
    <dgm:pt modelId="{301134A4-E2CB-4B5D-909B-F9013EEC4119}" type="sibTrans" cxnId="{FF1B088E-CAB4-4E53-B0B8-AE99A8452088}">
      <dgm:prSet/>
      <dgm:spPr/>
      <dgm:t>
        <a:bodyPr/>
        <a:lstStyle/>
        <a:p>
          <a:endParaRPr lang="en-AU"/>
        </a:p>
      </dgm:t>
    </dgm:pt>
    <dgm:pt modelId="{992C45AA-CFFB-4249-9C67-AD925B17C2B0}">
      <dgm:prSet phldrT="[Text]"/>
      <dgm:spPr/>
      <dgm:t>
        <a:bodyPr/>
        <a:lstStyle/>
        <a:p>
          <a:r>
            <a:rPr lang="en-AU" dirty="0" smtClean="0"/>
            <a:t>They toured nationally, and are currently engaged in widespread touring and promotion in the United States and England.</a:t>
          </a:r>
          <a:endParaRPr lang="en-AU" dirty="0"/>
        </a:p>
      </dgm:t>
    </dgm:pt>
    <dgm:pt modelId="{FEE1143C-A606-438E-8E3F-46793CC2CF37}" type="parTrans" cxnId="{373D37B3-9B93-4783-BE76-E540A6C45BCB}">
      <dgm:prSet/>
      <dgm:spPr/>
      <dgm:t>
        <a:bodyPr/>
        <a:lstStyle/>
        <a:p>
          <a:endParaRPr lang="en-AU"/>
        </a:p>
      </dgm:t>
    </dgm:pt>
    <dgm:pt modelId="{F9DC374A-CCEC-4043-BAC2-92061B35678C}" type="sibTrans" cxnId="{373D37B3-9B93-4783-BE76-E540A6C45BCB}">
      <dgm:prSet/>
      <dgm:spPr/>
      <dgm:t>
        <a:bodyPr/>
        <a:lstStyle/>
        <a:p>
          <a:endParaRPr lang="en-AU"/>
        </a:p>
      </dgm:t>
    </dgm:pt>
    <dgm:pt modelId="{BD8D460F-25B0-4A9B-818B-1594C53D6D0B}">
      <dgm:prSet phldrT="[Text]"/>
      <dgm:spPr/>
      <dgm:t>
        <a:bodyPr/>
        <a:lstStyle/>
        <a:p>
          <a:r>
            <a:rPr lang="en-AU" dirty="0" smtClean="0"/>
            <a:t>Through inspired marketing she has moved from a national to an international sales phenomena.</a:t>
          </a:r>
          <a:endParaRPr lang="en-AU" dirty="0"/>
        </a:p>
      </dgm:t>
    </dgm:pt>
    <dgm:pt modelId="{0F64B9F3-75D1-4055-AC9A-F6AC2B72C48C}" type="parTrans" cxnId="{DF64E3F0-8422-45D3-9CCD-9205B20BF511}">
      <dgm:prSet/>
      <dgm:spPr/>
      <dgm:t>
        <a:bodyPr/>
        <a:lstStyle/>
        <a:p>
          <a:endParaRPr lang="en-AU"/>
        </a:p>
      </dgm:t>
    </dgm:pt>
    <dgm:pt modelId="{25FA85D7-8615-48BE-9F83-5E265C7CB557}" type="sibTrans" cxnId="{DF64E3F0-8422-45D3-9CCD-9205B20BF511}">
      <dgm:prSet/>
      <dgm:spPr/>
      <dgm:t>
        <a:bodyPr/>
        <a:lstStyle/>
        <a:p>
          <a:endParaRPr lang="en-AU"/>
        </a:p>
      </dgm:t>
    </dgm:pt>
    <dgm:pt modelId="{8B4AF479-D0F2-4558-B0F3-4B3DABB0A666}" type="pres">
      <dgm:prSet presAssocID="{21C152A5-5FEB-40A2-AEA5-102D1DC69E3A}" presName="Name0" presStyleCnt="0">
        <dgm:presLayoutVars>
          <dgm:dir/>
          <dgm:animLvl val="lvl"/>
          <dgm:resizeHandles/>
        </dgm:presLayoutVars>
      </dgm:prSet>
      <dgm:spPr/>
    </dgm:pt>
    <dgm:pt modelId="{56A9B0B9-7953-49FF-9389-36AA8D8BD5B1}" type="pres">
      <dgm:prSet presAssocID="{9B65F7DA-B137-4CA9-B6A0-255F9C76197D}" presName="linNode" presStyleCnt="0"/>
      <dgm:spPr/>
    </dgm:pt>
    <dgm:pt modelId="{F2702718-0EF5-4514-A235-15DF8C71B2FD}" type="pres">
      <dgm:prSet presAssocID="{9B65F7DA-B137-4CA9-B6A0-255F9C76197D}" presName="parentShp" presStyleLbl="node1" presStyleIdx="0" presStyleCnt="2">
        <dgm:presLayoutVars>
          <dgm:bulletEnabled val="1"/>
        </dgm:presLayoutVars>
      </dgm:prSet>
      <dgm:spPr/>
    </dgm:pt>
    <dgm:pt modelId="{4AB582E4-4485-49D2-9C63-F2E0CFCBBFC7}" type="pres">
      <dgm:prSet presAssocID="{9B65F7DA-B137-4CA9-B6A0-255F9C76197D}" presName="childShp" presStyleLbl="bgAccFollowNode1" presStyleIdx="0" presStyleCnt="2" custScaleX="116374" custScaleY="12024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249BBA8-1491-41C1-848A-080930CD4CA4}" type="pres">
      <dgm:prSet presAssocID="{9EF2130C-6641-4378-89D7-E956201D29BC}" presName="spacing" presStyleCnt="0"/>
      <dgm:spPr/>
    </dgm:pt>
    <dgm:pt modelId="{ACE7798A-F5FA-4549-B473-C28209E5FFD7}" type="pres">
      <dgm:prSet presAssocID="{B5BCCBDC-4346-426C-A37A-B77F61E4BA18}" presName="linNode" presStyleCnt="0"/>
      <dgm:spPr/>
    </dgm:pt>
    <dgm:pt modelId="{CCDA6F27-5B51-4E03-A303-AFA9E03C5E1B}" type="pres">
      <dgm:prSet presAssocID="{B5BCCBDC-4346-426C-A37A-B77F61E4BA18}" presName="parentShp" presStyleLbl="node1" presStyleIdx="1" presStyleCnt="2">
        <dgm:presLayoutVars>
          <dgm:bulletEnabled val="1"/>
        </dgm:presLayoutVars>
      </dgm:prSet>
      <dgm:spPr/>
    </dgm:pt>
    <dgm:pt modelId="{A1AAE2C7-3754-410B-8D98-91624496A0CD}" type="pres">
      <dgm:prSet presAssocID="{B5BCCBDC-4346-426C-A37A-B77F61E4BA18}" presName="childShp" presStyleLbl="bgAccFollowNode1" presStyleIdx="1" presStyleCnt="2" custScaleX="116374" custScaleY="12462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920E0A14-EF61-41A0-8921-9D61A2725B47}" type="presOf" srcId="{992C45AA-CFFB-4249-9C67-AD925B17C2B0}" destId="{4AB582E4-4485-49D2-9C63-F2E0CFCBBFC7}" srcOrd="0" destOrd="1" presId="urn:microsoft.com/office/officeart/2005/8/layout/vList6"/>
    <dgm:cxn modelId="{FF1B088E-CAB4-4E53-B0B8-AE99A8452088}" srcId="{B5BCCBDC-4346-426C-A37A-B77F61E4BA18}" destId="{F1B035D4-0D96-45B2-A78D-626C4F9F31C7}" srcOrd="0" destOrd="0" parTransId="{9F4F1B54-BCE6-4C26-973A-BA0569DFF4FE}" sibTransId="{301134A4-E2CB-4B5D-909B-F9013EEC4119}"/>
    <dgm:cxn modelId="{1C3866B9-121B-4FDC-BF1A-E9CA690A978E}" srcId="{9B65F7DA-B137-4CA9-B6A0-255F9C76197D}" destId="{DC3BAA3E-BDD2-466B-ADC3-D29BF9D88A6F}" srcOrd="0" destOrd="0" parTransId="{9EDA7706-FA67-4892-B816-1E7DD1D4CF1C}" sibTransId="{24AF161E-C3A1-4560-92EC-12314F914E47}"/>
    <dgm:cxn modelId="{5FB5822B-228B-415E-8323-E70CD858475C}" type="presOf" srcId="{9B65F7DA-B137-4CA9-B6A0-255F9C76197D}" destId="{F2702718-0EF5-4514-A235-15DF8C71B2FD}" srcOrd="0" destOrd="0" presId="urn:microsoft.com/office/officeart/2005/8/layout/vList6"/>
    <dgm:cxn modelId="{C1B6FF90-B985-4580-9CD3-89266DCE44A4}" type="presOf" srcId="{F1B035D4-0D96-45B2-A78D-626C4F9F31C7}" destId="{A1AAE2C7-3754-410B-8D98-91624496A0CD}" srcOrd="0" destOrd="0" presId="urn:microsoft.com/office/officeart/2005/8/layout/vList6"/>
    <dgm:cxn modelId="{373D37B3-9B93-4783-BE76-E540A6C45BCB}" srcId="{9B65F7DA-B137-4CA9-B6A0-255F9C76197D}" destId="{992C45AA-CFFB-4249-9C67-AD925B17C2B0}" srcOrd="1" destOrd="0" parTransId="{FEE1143C-A606-438E-8E3F-46793CC2CF37}" sibTransId="{F9DC374A-CCEC-4043-BAC2-92061B35678C}"/>
    <dgm:cxn modelId="{06702AE9-5FC0-44E6-89EF-AC977947134C}" srcId="{21C152A5-5FEB-40A2-AEA5-102D1DC69E3A}" destId="{9B65F7DA-B137-4CA9-B6A0-255F9C76197D}" srcOrd="0" destOrd="0" parTransId="{DD3ECFD9-DEBD-402E-AB7D-2BEDCD6E80F4}" sibTransId="{9EF2130C-6641-4378-89D7-E956201D29BC}"/>
    <dgm:cxn modelId="{23236C29-3D00-4663-A8F5-E8FA214B607E}" srcId="{21C152A5-5FEB-40A2-AEA5-102D1DC69E3A}" destId="{B5BCCBDC-4346-426C-A37A-B77F61E4BA18}" srcOrd="1" destOrd="0" parTransId="{D0A8ECC6-226F-437F-9FB9-D9F09F3485BA}" sibTransId="{7CF8268F-26AC-469E-932C-BC7A95C8C6A2}"/>
    <dgm:cxn modelId="{7CA2E03C-00DB-4918-8508-14AC73334314}" type="presOf" srcId="{B5BCCBDC-4346-426C-A37A-B77F61E4BA18}" destId="{CCDA6F27-5B51-4E03-A303-AFA9E03C5E1B}" srcOrd="0" destOrd="0" presId="urn:microsoft.com/office/officeart/2005/8/layout/vList6"/>
    <dgm:cxn modelId="{97E5290E-6439-4D62-B8C7-C15EAE6806BB}" type="presOf" srcId="{21C152A5-5FEB-40A2-AEA5-102D1DC69E3A}" destId="{8B4AF479-D0F2-4558-B0F3-4B3DABB0A666}" srcOrd="0" destOrd="0" presId="urn:microsoft.com/office/officeart/2005/8/layout/vList6"/>
    <dgm:cxn modelId="{179B7B04-BECE-4B17-9884-0C02238657BE}" type="presOf" srcId="{BD8D460F-25B0-4A9B-818B-1594C53D6D0B}" destId="{A1AAE2C7-3754-410B-8D98-91624496A0CD}" srcOrd="0" destOrd="1" presId="urn:microsoft.com/office/officeart/2005/8/layout/vList6"/>
    <dgm:cxn modelId="{D89844FD-8BA7-4921-93C1-AAF48745DF50}" type="presOf" srcId="{DC3BAA3E-BDD2-466B-ADC3-D29BF9D88A6F}" destId="{4AB582E4-4485-49D2-9C63-F2E0CFCBBFC7}" srcOrd="0" destOrd="0" presId="urn:microsoft.com/office/officeart/2005/8/layout/vList6"/>
    <dgm:cxn modelId="{DF64E3F0-8422-45D3-9CCD-9205B20BF511}" srcId="{B5BCCBDC-4346-426C-A37A-B77F61E4BA18}" destId="{BD8D460F-25B0-4A9B-818B-1594C53D6D0B}" srcOrd="1" destOrd="0" parTransId="{0F64B9F3-75D1-4055-AC9A-F6AC2B72C48C}" sibTransId="{25FA85D7-8615-48BE-9F83-5E265C7CB557}"/>
    <dgm:cxn modelId="{B63936B2-F444-490F-9F52-37488E75350B}" type="presParOf" srcId="{8B4AF479-D0F2-4558-B0F3-4B3DABB0A666}" destId="{56A9B0B9-7953-49FF-9389-36AA8D8BD5B1}" srcOrd="0" destOrd="0" presId="urn:microsoft.com/office/officeart/2005/8/layout/vList6"/>
    <dgm:cxn modelId="{87642160-A3D6-4153-9F13-89DA8EA2F65D}" type="presParOf" srcId="{56A9B0B9-7953-49FF-9389-36AA8D8BD5B1}" destId="{F2702718-0EF5-4514-A235-15DF8C71B2FD}" srcOrd="0" destOrd="0" presId="urn:microsoft.com/office/officeart/2005/8/layout/vList6"/>
    <dgm:cxn modelId="{C9562EF1-1FDC-4186-BFC0-93199FEBB05C}" type="presParOf" srcId="{56A9B0B9-7953-49FF-9389-36AA8D8BD5B1}" destId="{4AB582E4-4485-49D2-9C63-F2E0CFCBBFC7}" srcOrd="1" destOrd="0" presId="urn:microsoft.com/office/officeart/2005/8/layout/vList6"/>
    <dgm:cxn modelId="{363CC7E2-2291-4449-BE2D-B5D03ABAE853}" type="presParOf" srcId="{8B4AF479-D0F2-4558-B0F3-4B3DABB0A666}" destId="{B249BBA8-1491-41C1-848A-080930CD4CA4}" srcOrd="1" destOrd="0" presId="urn:microsoft.com/office/officeart/2005/8/layout/vList6"/>
    <dgm:cxn modelId="{D936F0F4-2FA7-473A-AC7D-1A5EAFF43D35}" type="presParOf" srcId="{8B4AF479-D0F2-4558-B0F3-4B3DABB0A666}" destId="{ACE7798A-F5FA-4549-B473-C28209E5FFD7}" srcOrd="2" destOrd="0" presId="urn:microsoft.com/office/officeart/2005/8/layout/vList6"/>
    <dgm:cxn modelId="{FA90DB13-36D0-4D4E-B23D-0437D368A4AF}" type="presParOf" srcId="{ACE7798A-F5FA-4549-B473-C28209E5FFD7}" destId="{CCDA6F27-5B51-4E03-A303-AFA9E03C5E1B}" srcOrd="0" destOrd="0" presId="urn:microsoft.com/office/officeart/2005/8/layout/vList6"/>
    <dgm:cxn modelId="{DE4F17FF-A575-492C-AA3E-5E53B5DCCF06}" type="presParOf" srcId="{ACE7798A-F5FA-4549-B473-C28209E5FFD7}" destId="{A1AAE2C7-3754-410B-8D98-91624496A0C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B582E4-4485-49D2-9C63-F2E0CFCBBFC7}">
      <dsp:nvSpPr>
        <dsp:cNvPr id="0" name=""/>
        <dsp:cNvSpPr/>
      </dsp:nvSpPr>
      <dsp:spPr>
        <a:xfrm>
          <a:off x="2990306" y="1974"/>
          <a:ext cx="5216855" cy="27838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smtClean="0"/>
            <a:t>The Wiggles started out playing tiny shows at preschools, were signed to the ABC, which gave them national coverage. </a:t>
          </a:r>
          <a:endParaRPr lang="en-A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smtClean="0"/>
            <a:t>They toured nationally, and are currently engaged in widespread touring and promotion in the United States and England.</a:t>
          </a:r>
          <a:endParaRPr lang="en-AU" sz="1800" kern="1200" dirty="0"/>
        </a:p>
      </dsp:txBody>
      <dsp:txXfrm>
        <a:off x="2990306" y="1974"/>
        <a:ext cx="5216855" cy="2783882"/>
      </dsp:txXfrm>
    </dsp:sp>
    <dsp:sp modelId="{F2702718-0EF5-4514-A235-15DF8C71B2FD}">
      <dsp:nvSpPr>
        <dsp:cNvPr id="0" name=""/>
        <dsp:cNvSpPr/>
      </dsp:nvSpPr>
      <dsp:spPr>
        <a:xfrm>
          <a:off x="1749" y="236337"/>
          <a:ext cx="2988557" cy="231515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6500" kern="1200" dirty="0" smtClean="0"/>
            <a:t>    </a:t>
          </a:r>
          <a:endParaRPr lang="en-AU" sz="6500" kern="1200" dirty="0"/>
        </a:p>
      </dsp:txBody>
      <dsp:txXfrm>
        <a:off x="1749" y="236337"/>
        <a:ext cx="2988557" cy="2315155"/>
      </dsp:txXfrm>
    </dsp:sp>
    <dsp:sp modelId="{A1AAE2C7-3754-410B-8D98-91624496A0CD}">
      <dsp:nvSpPr>
        <dsp:cNvPr id="0" name=""/>
        <dsp:cNvSpPr/>
      </dsp:nvSpPr>
      <dsp:spPr>
        <a:xfrm>
          <a:off x="2990306" y="3017372"/>
          <a:ext cx="5216855" cy="28853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smtClean="0"/>
            <a:t>Barbie started out as a minor toy in the Mattel catalogue in Hawthorne, California. </a:t>
          </a:r>
          <a:endParaRPr lang="en-A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smtClean="0"/>
            <a:t>Through inspired marketing she has moved from a national to an international sales phenomena.</a:t>
          </a:r>
          <a:endParaRPr lang="en-AU" sz="1800" kern="1200" dirty="0"/>
        </a:p>
      </dsp:txBody>
      <dsp:txXfrm>
        <a:off x="2990306" y="3017372"/>
        <a:ext cx="5216855" cy="2885309"/>
      </dsp:txXfrm>
    </dsp:sp>
    <dsp:sp modelId="{CCDA6F27-5B51-4E03-A303-AFA9E03C5E1B}">
      <dsp:nvSpPr>
        <dsp:cNvPr id="0" name=""/>
        <dsp:cNvSpPr/>
      </dsp:nvSpPr>
      <dsp:spPr>
        <a:xfrm>
          <a:off x="1749" y="3302448"/>
          <a:ext cx="2988557" cy="231515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6500" kern="1200" dirty="0" smtClean="0"/>
            <a:t>    </a:t>
          </a:r>
          <a:endParaRPr lang="en-AU" sz="6500" kern="1200" dirty="0"/>
        </a:p>
      </dsp:txBody>
      <dsp:txXfrm>
        <a:off x="1749" y="3302448"/>
        <a:ext cx="2988557" cy="2315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9B1B-9EEB-4BD2-9D07-0DA6250BC7B8}" type="datetimeFigureOut">
              <a:rPr lang="en-AU" smtClean="0"/>
              <a:t>1/02/2015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DEA6-6A8A-44F0-882C-F3F2298CBCB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9B1B-9EEB-4BD2-9D07-0DA6250BC7B8}" type="datetimeFigureOut">
              <a:rPr lang="en-AU" smtClean="0"/>
              <a:t>1/02/2015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DEA6-6A8A-44F0-882C-F3F2298CBCB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9B1B-9EEB-4BD2-9D07-0DA6250BC7B8}" type="datetimeFigureOut">
              <a:rPr lang="en-AU" smtClean="0"/>
              <a:t>1/02/2015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DEA6-6A8A-44F0-882C-F3F2298CBCB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9B1B-9EEB-4BD2-9D07-0DA6250BC7B8}" type="datetimeFigureOut">
              <a:rPr lang="en-AU" smtClean="0"/>
              <a:t>1/02/2015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DEA6-6A8A-44F0-882C-F3F2298CBCB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9B1B-9EEB-4BD2-9D07-0DA6250BC7B8}" type="datetimeFigureOut">
              <a:rPr lang="en-AU" smtClean="0"/>
              <a:t>1/02/2015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DEA6-6A8A-44F0-882C-F3F2298CBCB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9B1B-9EEB-4BD2-9D07-0DA6250BC7B8}" type="datetimeFigureOut">
              <a:rPr lang="en-AU" smtClean="0"/>
              <a:t>1/02/2015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DEA6-6A8A-44F0-882C-F3F2298CBCB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9B1B-9EEB-4BD2-9D07-0DA6250BC7B8}" type="datetimeFigureOut">
              <a:rPr lang="en-AU" smtClean="0"/>
              <a:t>1/02/2015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DEA6-6A8A-44F0-882C-F3F2298CBCB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9B1B-9EEB-4BD2-9D07-0DA6250BC7B8}" type="datetimeFigureOut">
              <a:rPr lang="en-AU" smtClean="0"/>
              <a:t>1/02/2015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DEA6-6A8A-44F0-882C-F3F2298CBCB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9B1B-9EEB-4BD2-9D07-0DA6250BC7B8}" type="datetimeFigureOut">
              <a:rPr lang="en-AU" smtClean="0"/>
              <a:t>1/02/2015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DEA6-6A8A-44F0-882C-F3F2298CBCB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9B1B-9EEB-4BD2-9D07-0DA6250BC7B8}" type="datetimeFigureOut">
              <a:rPr lang="en-AU" smtClean="0"/>
              <a:t>1/02/2015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DEA6-6A8A-44F0-882C-F3F2298CBCB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9B1B-9EEB-4BD2-9D07-0DA6250BC7B8}" type="datetimeFigureOut">
              <a:rPr lang="en-AU" smtClean="0"/>
              <a:t>1/02/2015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DEA6-6A8A-44F0-882C-F3F2298CBCB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69B1B-9EEB-4BD2-9D07-0DA6250BC7B8}" type="datetimeFigureOut">
              <a:rPr lang="en-AU" smtClean="0"/>
              <a:t>1/02/2015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5DEA6-6A8A-44F0-882C-F3F2298CBCB1}" type="slidenum">
              <a:rPr lang="en-AU" smtClean="0"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iframe%20width=%22560%22%20height=%22315%22%20src=%22https:/www.youtube.com/embed/EoovlwC4N4A?list=PLhULU2g98Nra9YL83oVtb1IuYzO5d1Ceq%22%20frameborder=%220%22%20allowfullscreen%3e%3c/ifram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QTEhUUEhQWFRUXGRwYGRgYFxsgHRwdHBgYHRogIRwdHSggIBsmHhcaIjEhJSkrLi4uHR83ODMsNygtLisBCgoKDg0OGxAQGzckICQvNDAwLSwvLDQ0LywsNCwsLCwvLDQsLCwsLCwsLCwsLCwsLCwsLCwsLCwsLCwsLCwsLP/AABEIAMwA+AMBEQACEQEDEQH/xAAcAAABBQEBAQAAAAAAAAAAAAAFAAMEBgcCAQj/xABLEAACAQIEAwUEBgcGAgkFAAABAgMEEQASITEFE0EGIlFhcRQygZEHI0JSYqEkM3KSscHRFTRDU4LwouEWF1Rjc7LC0vElk7PT4v/EABwBAAEFAQEBAAAAAAAAAAAAAAACAwQFBgEHCP/EAEMRAAEDAgQDBQUGBQMCBgMAAAEAAgMEEQUSITFBUWEGEyJx8DKBkaHRFCMzscHhJEJScvEVFmIHQzRTorLS8iU1gv/aAAwDAQACEQMRAD8AzRKK20ko9HOL3/SYE13hU2GrqUtkrKpbbWma3yviPJ2fon7sHwH0XRK5FaftjxKP3awsB0kjRr/G18Vk/Y6gfs23x+qcFQ4IlTfS5Wx/roIJR4gtGf8AiJ/IYoKnsXCD4HEevcnW1JRqk+mmn059LNGT90qw/PKbYppuyU7fYePeCPqnRUDiFaeFfSFw6f3apEO1pe4f+KwPwOKefA62Hdl/LVOCVpRhuO0oUsamAKNb81LfO+IQoqgm3dm/kUrO3mqbx76V6eO6UiNVSDTMO7EPVzqfgLHxxosP7J1dSQZPCPn9AmX1DRss347xiprWzVcmZQbrCmka/D7R8zfHo2FdnKahboLn1uVDkmc5D5iQAsYu7EIijqzGwAxdVUwhiuPIJtouV9Rdm+CpSUkNMm0aBb+J3ZvUsSfjjM3N7p5Du1XZ4VMLR3Kk2ZHG6OpzIw8wwHqLjrh24eLFN2ym4Qnsxxhp0ZJgEqYW5c6eDdGW/wBhx3lP9MUNRCYnW4K0hkztVS+kvsVDNeoVCrH9a6AaaaOQSAegN7C1iSurYeppyPCU3NENwsZ41wKWmPfF0OiyAHKfLXZh1Q2I8MWDXh2yiFpCF4UuJYEJyngZ2VEUszGwVRcknoAMcJtqhbB9FvZVYpVkNnlAzFxYqinYIdiW2L9RcJpmbEKpluLKTCzVaB2m4w8QWKnUSVU1xEh2A+1I/hGu58TYdcR6aAyutwT80ojCI9l+z4gTLcu7EvJI3vSOfeY/wA6AAdMX3hjblaqrV5uVVfp3ogIqOUfZleL/AO4mb+MQw9QSWnF+OiW4aLJsaFMrlkBseoNwRoQfEEag4blgjlbleLhdBI2Vl4L28rqawLipjH2Zr5gPKQa/vBsZDEexdJUXdD4D02+CkMqXDdWr/rdpVQGSCoWS9uWoUi+9w2YAi/x8sY6bshWxyZC4W56qQKhpCC1/0yzEkQUVh0aRmPzCgW+eJsPY3/zHH3CySankgFb9InFZ9FdIB15aqPzbM3yxc0vZCnafYv8A3H/CbdUOQKqaql/XVUsnk0jkfInF/DgUcXsgDyCZMpKjrwlepJxObhsY3Sc5Tn9nxga/nb+eHDRwtGv6LmYqbiakpY6hLAheMt8JLQd0KNLSjfQef9WIJ/hiNJTt39fHVKuhjURkNlyhfvW39L6n54rPsrpnWZtz9bpeayIQcLjXpmPif6bYsYqCFm4ueqQXlTAtttMTAABYJK9x1CJfRrD7RxqmXdIy0h9Y1Yg/vZcZ6vn7ySw2CeYLBfT+ICUvGW+BCqvafsy7utTSFUqoxYZvclTcxyW1t1U/ZPxwmVjZG2K6xxYbhQODcZSrSRRnilS6SxNYSRMQR6W6q2x/LFRJE6J2qsGPDxohHDeHRmWankVJEPddSndYC+Q5SLxtvpqh3jK95QtzzYOCQ1ovYqtcX+heFmLU9Q8QJvldc4HkDcG3rfDrK0/zBJdTDgVVqr6K5Y5CpkdgDukLEEeqliPiMSG1IIumTCQVo30d9jaalXnIA8puM51KWuGAOgB8dAehxDqJnOOXgpEUQAupFI5piyJGZqqV2EMQJuVvYu9yxWPQZpWJLWGwyoqmxmUgDZcLhGDfdWrs92W5JaWdxNUyfrJLWAHSOMfZiXoOpuTqcWkQbG2zVCeS83KskcYG2Am64AqH9OcGbhErAXMbxOPL6wLf5McDXFpuF1YFQ1gceeNJTVIlHVMubZS8S0lLAhcSRhhYi+EvYHixXbpsMU943X73Uev9fnhkOMejtRz+v1Run8P3XFEm4ggNhd28F1xDmr4YuN/JLZG5xsApEHDaqXosK/i975f/ABikqMcOzPkrqmwGpl1cMo6/RTE7LxKM88rPbe5yr/X88VElfLKdPqrmPAKeJuaZ1/kFGxvliUsCEsdQmZpwum7HZRuf+XnhmWZrNNzyXQLpsU5Y3k26INh6+Jw2IXSG8vwG3v5rt7bKUMSUlLHUJYEJipZiVjjUvJIwRVG5LaaYhV0/dx2G50Smhar9HHZNKDiFOhOac0k0krXNrmWFQF8hdhfr+QoHNtunAbrY8NpSWBCWBCpnb3hlMClU1QtHVL3YpusnXltGNZVP3RcjphLmhwsV1ri03CrcHEpZgJ5YzFNTvypEsVBBAcOrsoZEdWHdlGXYHIRnFc+Luzk5qW2TMMyuLSAC7WXS/eIFsRLFSLhUTth2gp5AVhJndQRZERo76/bdcpN9O6dPhiRGMvtaJbaWacXiaT+XxKG8G7XSU9MsPJlz5iOawV1RSTry1lZyQLdwG3mBhZET5Ll2iWcPrI2fh/l9Vo3YKahdXakmE8xsZ5H0mJ1tnUgFFGtlACjWwxYtDQLN2VO/MHeLdW3CklLAhA+29M0lDUqq5mEbMq/eZO+o+JUDHUL59+kPgkamPiVBrR1Ru1v8KU+8pH2b62HQgja2HYpSx1wuWug1NOHW4/3v/TGjgmbK24TJFl46MPd/38D/ACIwOa9urfXuQLL2Oe5sdD/vxscDJrmztEEJl625yRKZX8F2+eIlTiUUQIGv5J6KnkldlYLnopnD+zMjgc9yq/5aH8idrfPGZnxRxGVp0+S0lH2ec7xTm3QbqxUHDYoRaNAvn1+Z1xWPle/crSU9FBTi0bbdePxUvDalJt4FJDEXI2v08wNr+eFBxAsE06JjnZnC9lVcemLyte46hR6t3A7gv4nS4+B3xHqHyNH3Yuui3FMQ1Ua75lY7lwbn1OI8VRDHvcHjcFKIJT4ro/vr88P/AGuE/wAwXMpTiTKdmB9CMOtljdsR8VyxTmHFxcyOACTsMJe8MGYoC0n6IuyBCHiVSoDOtoFb7CWOaTXYt08rnrjNyTGaTOU6RYWRnsZxU1XGXlVCKcUjJA/+YonTO/7JcEC+4GGXuuV1osFqOG0pLAhUD6SPpJi4eOTF9bVNYBALhL7M4BGvglwT5DXAgLFKeKWrYz1E61MhJLCQElb7roRl/ZtYdBiFPOWm1iFosOw5kjA8Oa7oQicHCY7EGMoDuFlfKem1x+YxFdO/nf3K5ZhVMT4o7eRNkxLw2OSTlhBkS2cnUk7qgJuQLam3iB1OFCVzW5idTt9U0aCCSXumNAa32jz5N/UoyqgAACwGgAxFJvqVdNAaLBcTzqgu3XQAC5J8ABqThTWlx0TcsrYxd37n3IaKurWVJ6eHlyRkFXMgDEXF1YLoVNrFSTiXC9kX8yocQp6isGkNupIv8lfKT6XKpD+k8Puv3oJQSP8ASRr8xiW2ojPFUcmE1bBcs+Gqt/Z36SeH1bCNJeVKf8KZSjX8Lnuk+QJw8DfZVzmlpsRZW4i4x1cWa8H4NT1FJLBEgLRXpKunsF5hiuqOOiy2UMkuzbNsCghYZxrhb8PqTE92S5KPYjMtyNQdmGzL0YEeeJdLUd04X2SSLpxKvOcsStIx6KNvU7DFnPicMTb3ulQUsszsrG3KnUvZhnOaoaw/y02+J/p88ZmqxR0hOVaaj7Onec+4fVWKlpEjXLGoUeQ/j44qnPc83cVpYaeKFuWNtgnsJTyWBCZqqtIxd2tfYdSfAAak+mFMY5x0TE1RHCLvP1PkEOmilnHfvBF92/1jDzOyjy3w+CyPbU/JV72z1ftnIzl/MfPl5ITj0VeepYEJY6hNyyqo7xAHnhuR7GjxFdATDLm2jFvFgP4b/O2I5aJPZYLcyP0XduK6pqFE1AufH+nhhUNJHFqBrzQXEqTiUkot2K7NHiVasGvIjtJOR93ol/Fjp6Zj0xS4jUX+7b704wcVtHaFDVlqRPqqOEWqZB3QwC/qFPRcursNh3b3JtVN3SyoPY+oeSvMgjEVP7LkpltZjGsou5W3dVrjKu+W218LdquBX93A3wgC66s37X9undnpuHsM6nJLOLFY2ysQi9GlOW3gvXXTCsq5dV3sr2BSptPJmWKxMZ3d2fK3NZmFyytcAka2+77yg0LhJVarvoxqaWVWkkVqdX1ljJWSxAC5h0F1UaEgZvkuGBskga/YpmqqpaeJ0kPtDZT34M4P1c7W+7IoYfMZW+ZOJcvZ+B3sGyh0nbyvi0lAf8kDrKpqJ2Ewzq5LiRVIFzupvfUWFtdrYqK7C3wkAG4stVgfauKdri9tiTe1/V09RdoIJWCq9mOwYWv/ACv5Yq300jRchaqDFqWZ2VrteqlUqhiZDqxuF8lvpb1tc/8AIYQ+4GX1dPwAPPenc7dB+/FSsNqWlgQo9dQpKuWRbjC2SOYbhR6ilinblkCe4X2i4jw8AU83PgUfqp7EAeAa4YD428jiwiqw7R26y9bgTovFEbjrZSuAfSIWmnnjomWd3VwVkBjPdRJFdyB3DkDAAMVa5G5BkPlYwalVVPQT1DrMb7+HxUDtAslfLza1la20ca5UX4+8xtYZiegxBkrHH2dFoqXs9G2xmNzyG31XdPTqi5UUKPAC2IjnF2pKvooY4m5YxYdE5hKdSvgQmamqWMZnYKPEnCmsc42ATE1RHE3M82CC1PG2bSFco++41+C/zPyxe0eBySWdLoFma3tHu2Ae8/RV7iURBMjTPn6EnU+Qttiynw6CCPf3c1njVTSPzucb87ruPh4YAuZDfozXxIgw2LKHEHy0Tb53u9o3RHFqmE3NJltpck2A+BP8sNyPy2sLkroC4yOdyF8l1PzP9MIyyv3NvL6rugXUcCrqBr4nU/M4WyFjTcDXmVwkp3Dq4lgQm5mIFlGZ2IVFG5YmygDqb4YqZhFGXLrRcrfOwnZc0FItOlvaZQHqZRY5SfDxIF1UbaFvEHLkkm5T6NLw9J1WNRakQ7annMDfUnUx5u8SdZG37t8/EILTcVWTjfLQErHSSqz27pkE0BZQdiUBF7bFrdMKJuuWVc7adtHqZDS0jlIz3WqFOrE6BYvwliFMnrbxwockkprsT2TFQEYrlpFAyJ/mX5UikEG+VXzi5965G17ruAuWWtwwBRa2Gi66WBZDuMxIEZpCojsc5cgLltrmvpa3jhxjkhw4rKly5nERZog1o2YEEr8dSAdAx3AB8zoqNzzH4x5eSw2KMhbOe6Nwd7cCuyMSiL7qvBsolRwuB/fijY+JQX+dr4adTxO9poUiOsnj9l5HvVUqqWOGZoAxj0DIx1BDbKbm2hBFzvprffIYnTGCY5RcL1bsziLaykAkdleNM3A8r8k+qVCjo3kCP4m2vltiqvEei1gbWR7aqWhlO+UfMn5fyv8AHDZyKU0znewT7KSLXsfEW/ncYRfVSCCRa/vTHsCE3YZyOrnN8gdB8AML7x3DTyTH2SIm7xmPXX9lJAw2pAFhYJYF1eXwLl1EruJxxe+4B6LuT6Aa4djgfIbNCh1NfBTi8jrdOPwQao45I9xEnLH3n3/d6fHF3S4HI/WTQLOVfaJx8MIt1KgCC7ZnJd/vNr8hsPhjRU1BDAPCNVnJqiSZ2Z5umq2Z1HcTMfH/AJb4VUyys0jbfqm2gHdQYKcE5ps5bwKtb8h+WIEUQc7PUXJ5WKWTyRJapNswHkdP44sxURWtdN2KkYeXEw2sgH3Rf4nQfkDhk+KYDkPzXeCfw+uLzAhe44hLHUK7/Q1wdJ6wVMilhHfkqNhuDK/gL9xOpOYgdwkZytqe+fYbBPNFludRBm0Pun3h97y9PH5YhJSGNUPUdynOSEaNMN26ZYv5ybDZbm5UQhvaTs5ThImaU00ECurhLDmRyFGaMse9Z2jW9u81yL3OBCEcL7IiqnapnTlwHKY4bZTlTJywwHuouT3R7xJ+zv265ZX+KIKAAAANBbATddVO7X/SXR0V4w3PqB/hRkGx/G2yDx3PlgAJXC4AXKyyv45V8TdXkuVFiqqWSCMg3BHV3H3tfIriwpqVzjdov14Klr65rAWudbpxPny9/wA0djBAAJubam1r40DQQLFY55BJIFgusdSUsCFW+2tIcizqubl3Dj70be98tD5anFTi1P3kecbhaXszXinqcjvZdw/T3oNDI8YvA4dN+W50t+FtxsdDcCzeGMi5rXaPFjzC9ZikliGaB2Zv9Lj+R4eR6qYOPIDaZXhP410+DC4w19mcfZN1NGLRNNpmlh6jT4hSo+KwNtLGf9Q/nhswyDgpLK+mds8fFONXxDeWP99f6453b+SWauAbvHxUZ+NwDQSBj4Jdj8lvhxtNI7YKLLi1JHu8e7VdxzTyfqqaT9qS0a/nr+WJsWFzO30VRUdp6dg8AuU4OCTsy+0TZEbS0AtY9AXYX18R19RiyiwpjCM+qz1V2iqZgcpt5aIX2r7LmAiop1OQC0guWI0tn11I8fD02mGMU7g9myrYqgyEh+6FwShxcYuIpWyNzBLIsvUbWxOo/MdD/L1x1rxfKd12ycw4uJYEJt5NQqgs7bKNz/QeeIlXVx07bv3TsMD5nhjBcp6OJmvkRnKqWIUEkKLAkgdLkfPC56mKADvDa6Q1pdso1Kb5m8WNvQafyOCncH3eOJ+SDponJHA3/wDn4dcOueG7rgXESnc/nv8AloMIYCTmPr6IKew6uLynoJaqZKSnGaWXTyVepPgLbnwxW4hU5G923cpbG8V9H9i+zEPDKRYlIJAzSynTO1hcm+ygCwHQDFEnVPmgao0e6Qfd2aT9rqsf4d262F1IhSKysSFQLEk6JGgGZrDZRoAB4mwHUgYEILxisp6ZRU8TliW3uIxuqHeyLa7yW3a197ADTAhUWu+lmpqSV4ZSgINOfUGw36Ip/mTrqBiRDSyTeyPeodVXwU34jteXFBq+XidVpU8QZUO6U6hB+8LE/G+J7MIN7vd8FTS9oW/9tnxKi8P7LU0QFo85HV9fy2/LE+KhhZwv5qpnxapl/mt5ero0MTALKtJJ1KWBcSwISwIXjqCCCLgixB6g744QCLFda4tII3Cz3iVM1JIIiCY2J5Tb6aXU21uNNfJT0scjX0Rhk02XqOB4yKiENd7Q0Prl64JR1NwBoR0B2Pl63t+X4S1aWarRtmLm238/Xr4XaaOEm5iTXqFA/hYX/j5dFeIbFNkQE3cwa9PWv5phKaJLho1KnS/qbancG/2hqNiOgUXPOxTTY4WXDmAjn628/irB2Y4+lPaGS3K0Cy5QGS+wktuvhILj+VnR1YAyv06qixCgIOeM3HLiPXPYrQo6ItYjUHUHxxad4FTd2U7Q0LF+W4sx1U9HA3t5jqvTfbDJnA0KdEJOyLUfCbScqYAZr5CdnGuZf2wN16jUfaCsPqOCfbAsu+krsQeHTCanUmmluWUDSMgjNb8Ot/K56DRFLU9zJcbHdSS24VSqoc63U6jVT/L0OLueLvWXbuNkgGye7J00lZP7OtlazMWbZQoJJb42HxGKt+KuhjOcap1sWY2CmV1EGlKUjmSMbyPlsh1BW6d2Q6XBXSxG2uI7sbc2LxDxfp5cFOpcLkqX+D2eZ9aqdS00VOOpdt2OrMfAeXkNBiglllqHXcVrYIKegZZupPxKv3YjsS1OoepcGQsHMae6CPczNvJl3A0UEk2Js2Ha2udUPLlkoYMo1VM+kWkSLiEgQAB0SUgdGbMG+eQN6k+ONBgMrnQlp4KHVNAfoqkWudteoG/+punoMWhcXOt+X6ngmFJUWxKAsLJKZq6kItzr0A8cMVFQ2FtyugXW4fR1wCPhVMpn71dVd4oADIdNI0Hgt+8dFBuSQALZlzi5xcU+r/TK5F5bXNjlGoXwF+p8/lhKFH4hxMJdUszgXYk2SNd80jdBbYbn0uQIWS9qPpNyM0XDPr530ercd0W6Rr9wfu9e8STh6NlztdMSyBo1Nh81V6Ls0078+vleokOtnJt46+V/siw9cW1PhwPik16LOV2NOH3cGnVWlEAAAAAGwAsB8MWoAAsFnXOLjcm69x1JSwISwISwISwISwISwIUTinDknjKSDTcEbqRsQehGGZ4GTMyuUqkq5KWQSRnVU6ohEDZKxAL3yzoCFe4t3rbNbe//ADxj6ygmp3eHUL1fB8coq9lphZ3MaH32/PZShwWNhdZGIPW6m/xt13v46+OK37Q4bhaf/S4Xi7Xm3uK9TgKgWzuf3f8A2/D002xz7S7kutwmMbuPy+iZn7MRsLZ3G9tuvw2woVbhwTT8DhcLZj8vorH2O4tNw8iM3qaXqhsJI/NCdCPwG3lbrLixDg7RVFX2de3xQnN04rWKHi1BXLy4plLaMFvklQj3WCtZlYHY2+d8S8+bW6onxOjdlcLHqn1bmfotVpL70ci93mZdQ6fdlXS69NxdTjiSmJ4/aEekqconQZ0fL3XA0Eii+q97K8d9MxB7rAsIWCdquGxU84WkIcPmzU6tmancGzKW2MROqsTe35zqbEO4blfqF1lO+V1mC5UCn4P3jJMbZhYxoTqPBiPe2Gg00GKyrrHTvzNFle0uFMiGac36D9VOfiIFo1AXoEUZmt5It7f70xEbBc3Oqny4i2MZRZo5cfgFNpeCVElyFEV/ty95z6IugHkSPTD4jA3VVJiR17sa8ytrqqlIo2kkYKiLmZjsABriqAJNgkEgC5Xz3xzjJraiWexAdrKoNrIoyoCfGwuQOpxtMMg7uANG53/z9FUTPzOumI0sP6bYt2MyiyaK6Jwo6LildhuB1VfXK1KFCwsGMsi5kQjY22Z76hethfS+M3WT97JfgNk80WC+iezfBYaZnys807W508hzOx6AnZR1Ea6AdNbmIlJvtj21peHIGqH77AlI11dreA6C+lzYYUGki6SXa2WIca7RVvGWKKPZqPNfIugbzZtM7ddreR3xJp6R8x02UGtxGKmHi1PJFeDcBip17ou33jvi9gpGRDmVkavEZag66DkimJSr0sCEsCEsCEsCEsCEsCEsCEsCEsCFxPCrqVdQyncEXB+GEuYHCzholxyOjdmabHoq/L2UCEtSytBf7HvJ+6TpipqcGil1botPh3aurpNCb+uWybK1cf6yESj70La/uNY/LFJPgUzNW6rbUPbumks2YWPP19VHk47ECAxKHwlV0/itsVbqOVntNWlix6jmH3bx7/RT0fElb3TG3pKv9MNmK29/gpba4O9mx8nBeVYDjvxxnwzONPQhdPhgbdp0J9wSZ8srbSMaR1IQ2oexX9PaIIcwVJ3NmGxGZzYi51AxLbPJwaSqKbDqO93ShvQG/wCZ/RO1HFGlyq89ZV75c0kpU3Bva5C7X+GH2R1Mmwsoj3YXT8S4hcRCbVEiSEKL2JBNvEImh+e+JceFvcfGVFm7Qsa20LbBD+K08yZXeQvC9rMgygE7A21sfG+JTKKKJ47zVp49VBGKTT3F7HkiPZzivsrWyBo2PesBnHmCfe/ZJ9D0Mmsw24zQ/BIjk/qWjcG4zQze5Ux5vuucjfuvY/LGalMrTYhTmBh4qm9v+L11QclRTS01ItiFylg5GxeRRlt1y7DztfEvDo6Vr7yOTU7pHcFWYnBHdII8sbBjmkeHbooRXeFriiyAyyLAjKpf3nZgFRftFidgBcn0xV4hVZR3beKWwcV9C9jKQJSx09KGhpkA+uYZZZydWZUOqKx+22tvdUaNikylOXCFdqvpBEB9k4XEJphoX/wor9S2zte533vck3GHIoHymzBdMVFVFA3NIbLP4ezJllNRXyGpnbU5vdHlbqB4aDyxcwYYxusmp+SzFZjsj/DCMo58f2VhVQAABYDYDYYswABYKhc4uNyvcdXEsCEsdQljiEsCEsCEsCLLzOPEfPHLhKyO5JA32x24XC0jgvcC4lgQlgQlgQlgQkwvvr64CAd10OI2UGfg1O+rQRE+ORf42wy6midu0KUyuqGCzXn4pkdnaX/s8f7uEfY4P6Al/wCp1f8A5hXc/A4GXKI1SxBVkUKysNmBA3Bx19JE5uXLbyRFiVQx4fmJ8+KlcOp+e4pqhhzSLxvbKJba93Xuyrvl8rjS4ECUmHwv+PritHSTMqhnZoeI5fsjUPY0s4ikYJOLtE9u7IBa+nXwdN7WItoRFfV/EKeylA8l5J7DSo6V6hIpLq8RuzJLa5QBRdkkHfR1G99iQBFfUFwI4KQyENVV7O/Ry8rsztJDSZiYhIoFQyHUBhchPU3PkMMvxmSKPu2anmpjKbMbuV/4ZwyjiDU8EMYsDe6hsxGhzE6sQdCSd7gHQ2pnySPOdxUprWDwgIhxDhgmynmTR2/y5Ct9CNR8fyGG2vy8EstuoHEuxtDOSZKdMx3de4xPiWSxJw5HUyxm7XEJLoWHcKtcV+iuIqfZZ5Y36CQh0/hnHrc+hxYQ41UM0cbhMOpGnZVTs12OWjnaTicb3U5kYrmp/HMzrfXycKPU7SoJ4ZDdztVEmjkaNArJW8fnrRljLwUp3O0sw/8AREf3iPAHFtBRmbxO0b8yqCuxVsALI9XfIfuhldxemo8kb9wEXUKpItfy88WDpoqezNlRxUtVXXlGuvEqL/01o/8AMb9xv6YSK6Hn8k5/olX/AEj4hO0/aylchUZ2Y7BYnJPwAxx2I07RdzreaP8ARKz+n5hTHqqg3MVFOwG7SARKN9TnIIXQ6kDFZN2loWGwdfy/RTIezlQ4XeQE1LHxMByYKaPlrncPOpKJ3rO1m0U5TY+WIB7WwEjKCb6DQ6nl5qe3s1GPaefkoNbxyppJAldTZQVD54jmAUnKGOp0vpvifQ4/DUi4529/ko9T2cyi8Ttev1VggmV1DIQysLgjYjF+1wcLhZmSNzHFrhYhN1tWkSGSRgqruT/vU+WOPe1jczkqGF8zwxguSgtNLXVoD06ezU5dYxM6ksxcgAhQDpci5tYeOmMtX9pI4XGNh1AJtpsOuwPIbrW0fZ+NoDptT8lK/wCr1dXq6uok5H96VVk+0gZBD3e9qRc2+WMzL2knl0YNX+xc8t82unRXjKKGMWDQLcgpQ+jClU8tzKZIyZpCDJZoC0uVVOW3Nsq3HkfHEX/cNQ7xNtY+Ebe3pcnX2eqe7huyZH0ZU72EMs0bzWmgJD5VhHKzCS63Evfawv4eeFjtDUR6uAIbo6x3drYjXZcMDHKMezFZEEkoqppY5WyRR1EbhiVD5g11sg7hsbi9xi2pe1D2EtmFi0XNiCOltbn9FAqMIppt2+8aLrhXHs8hgnjaCoXQxtpe33b7+nyvjZUWIxVTQWndZPEMIkpbubq35jzRrFgqdVvh619VPUx080C8htVkUg5DezXCm4FvXGWxTHXUEga+9ibCwG/LdbGiwelnga+2pHNTIeF8VPLCS0TmVc8QDG7oApLLoNAHG+uIH+7mNzZgRlNj4djyOqkHs9THn8f2SjpeKHKVFDIHJEZWUfWEXzBbsLkZTceRw7/u2Jt8wItv4ToOF/NNns3AdifiPom1m4kAD7LC4MhhBWddZFLArq3vXU6Ykt7UwXseWbY7c9tky7s0zg8/Jdf2pVKCZKCfRshKENZvu6fa8sSmdo6RxAvuL+7n5KM/s1J/K/4hO0HaCGR+Xdo5BoY5Vytfwsevli1groZ/YKqqnCqmnF3NuOYRGogVxlYdQQQbEEaggjUMDqCNQcSJI2yNyuGiiQTPheHsNiEYg7XO8fslRDJUVNs9PJFlDMVsA7HaJ0LavbKRfTXJjMVsP2Z3iOi3WG1grY7gWI3Cn8E7NWk9rrWFRWtvIR3Yx0SJToqjxtckk9cUU1SX6DZXsUIbqd1Y8RU+qRxfhlWKwNGUszEoQ6hgpC8y6sbt8NNLEWy5ZbXsyaqM5rs2iN8UWqQZo2aTYWQID62awIHhmN7/AGd8NNyHQ6Jx2cbJ2iaokERmAiYEsyg6nLlAFsx7puxOp+x544covbVAzHdF8NJ1Q+MU/MglS2a6MAPPKcvxva2FMNnApLhdpWccGkvFuCA8ii21lkZQNNLAADTHoeHuLqdpK8vxeMR1jwBbj8U3TD/6nCRCJyKeS0RyjMcw6tpoCT8MZvtd+CLvyDTXXRX/AGZ/Df5q2Q0UOqcpZoo15hflxP7QGeQFbKuhjYC217eFzjAOlmPjzZXO0tcjJYCx3/mC1Gid5KI5URpYqQ6oEUzxEgBkIZRaMSKXe3SwxwF72+0d9L3OV3I6H2reEe8oXlNMjFbtFM7oP8oCrQBO91ypHzGsp3xxzHAbFoB6+A8updbdc9ea9iq7rGYpBUOys8N5FU1dg4cOMmiR5xb4Y46PVwe3KNnaX7vkRru62q7fkuZXilj5ZfnwSOTE7TX58uectARl/VLl66aDwwM7yJ+cDK9o8Qt7LdLPH/IoOqz7suhgmqaMlTyXBAUkhcw7ygnU5W0v43x6vgdX38APA6i/L99/esX2ipw17ZRx0PuXMVGtfUSPObcPo83OOZgScj95QoJJDKPh64p+0OLOYRBD7btG8r31urXBaAQxd47c6ny4BaWkpEqgcsTBLKgkky+x81QXta3NsBpjz0taYyTfLfU2F+85f2q/4+tlDiqUWOBomSyoTw8vJKA6clc5mJGlhe2b+OHe7c5zw8HU/eWAuDfTL+yL/shFV224bG3LE4MaMZ0KtOTz+Y5IJA1i1uOhGJrMKrXDMWeI+E3y+xYa/wByTnbzUug45S1ETMZozGwWatyyyho3VYsnLW1+XmWxtpphmWkqIHhoabjSO4FiDe+Y8+SA4FEql7vMr5BM6/pSiWUBaS86pIhtYSW3A8/LEZrQGtLfZB8GguZNLg9EpAe1vA0r4o+Uye05c1Awkf6yFeSxZiRo/eO/UjzxYYdWvoZS43y3+828L9bW6JuSMSNsfQQjs5xMzw3cWlQmOQeDLv8AP+uPWKOoE8QcF53idH9lnLRsdR66J7slUrHV1/Ncxwh6WQujMGzlgqLZQbxsWIb4eOML2shLp25BdxzaG1rW1PmOC2OCO/g2euJVvqanLzRJLyyoWSqyytemXlDJyTy9VYxajzOMi2O4aWC/BlwPGb65tdxfRW69nqxmZGZY5JF1RajKEps0oFRH3dJCGuba6DwwNiOUEAkDjlvd+ngPTki6UdeGKlPrC1lgQTRnnR3hLVIuNJEDsfHQ+IxwwEaO04uNj4Tr4OrSi6bR1AX/ABlQjJrCTWSARnmrt9bGYj62OO5Te3sk77/dt18P9rroUfiXCIZI3SoT2hEBeV1iGeoly5QYijXEqCEhlG99sOxVEsb2uiOUnRoJ0Y0Hjfgb3BXCAd1VoYpqOcUVU/MJXNDNYgOBupvuy28Tj0vAcZbXR66EfH1yWNxzCxF99GNOI/VGuy9SkfEch9+eAgEn/La9gPRifhiP2ij1a4Kx7LS3iew8CrfxLjlPAQssoDt7sYu0jfsxqC5+Axm2xudqAtU57Ruo0hqKkWUvSRH7RC89tegN1jW1tTdtTou+FDKzqfkk+J3RMcMWGCX2eEi7FmZ2ZnkkYe9dibixNuoB0spIv113DMVxtgbBWBcMp5BuL9mop3MmeWKUgDPG5BsNhlN16npfU64dZKWiybdGCbpQcMqoz3KvOv3Z4gxGvR0ZG28b/DYBew7t+CMrhsUG7c8SrY4DGkETia8RmEjBUzd0Fky3F72HeIvbxAMikhZLKGg2PVR6qcwxOe4aAcEE4dSCKNYxrYanxJ1Y/EknG/hiEUYYOC8vqqgzyukPFe8Kpy9fzUkytBCdACb3ZSwJANrJuNzmUC17jG9sJ2WZERe++u3L5/DitZ2bic2FzjsTp1VpcZQWVG7gM8SiPUo92kgGdrc5ij3sO4rAC2MGCXHK47+E68R7L9B7I08zqtKsr4N2fjqohO7SqHLhIw/dRM7WQae7bptj1ehw2IwtL9TxOmp5rIYljE0E5jYBYKWewtLbTmA9Gz6g/LE44dCQoDcdqs1za3krF9H1RI1EscszKqyNEKnOg5PLeBY4VzC9pBpjzHGYWR1jsjQT/TY+Le7j/atxA/PGDzVi9ochi4MBdLTx86P9BXJORMLD3n01/pioytBAYc1j4TY/eG48PkE968lQO0Vc8XEql3jyZaS6NmDGUKwCSkjq1tsb3sw9rKZxa6+529k6eH3KixmHvhGz/kPhqrD2LgaGhp8gBkKtNDGJlArHkhYyK4I/w721+7jJYm8S1UmY6aBxsfuwDoQf+X6q6YLNFv8AKsCyC+XnsYudn53tC39o59/Zdv1f2beGmIJDvay+LLbLl0yW/E8+KX6/ZUbtVJNWVXsrvJHHkjmqos4YRyZABEhA922U9Rck9MbDszhscje83AuA62pbfc9Sb+5VOLV/2WK43Ow9clLp+CU6DKsMdvNQT8zrjeNp42iwasO+vqHm5efihnFeAiM+00f1NRF31yaBralSu2v57HEDEMNiniIt6+qtMMxiWOQMlNweJ4K49n+KmopoZTI6RswmEpnUFpzM96WxF+Vc2HkRjymrg7mdzAASNMtjo2w+88+fVbhpuPXwU1pGZH5kjQcxc1SwnjvQsIoiqLpor2v4deuGPCMuUZrez4T97qdT1CV68lTa7NHxaUNGIvaYzJkDBtUkdA2mgzqmf/Vjf9k6gGHuw7MBpf4G3uvb3LNdo4M0IktqD8iu+zszR8VqDEA87U6cuEvkWTvJnubEXVVLD0OIva5jXWz6NuLutcjTT4nQqR2fdelHv/NWxqgLlSN2kjjJMMjTi1TMfaFNM5I1sdhrsPDGMyE3c4WLvaAHsN08Y81eXVM7fUCTVNGkjM+d5uavMDGF2SN+SCBoq9PU41PZgNe8xuFhpbhmAv4vfxVfikr4ad0jNx+yhf8AQam3BlU+T/8ALG3OHQlZIY9VDl8F1T0r8PeExztyGflnmBW5DSBlEyX0DLmJOmux3xQ45g8fcukaLniOdtbG24NldYTi7qmTu3ixWimIDXlMVjkAQLCpvM7LeqSx1j+uOb0OPOSXHQu1cNdTo0f9s9dNFpPX7oB27o2FFI6gB6R0mcrE4zzsY2d0NyOUwd8w6H0xaYNVGOtY7+rQajRovYHrpp0TNREJInMdsVXePyLItHIhyu80QjkDFSgkIJII8sekYqWupw+11kMCbJHVvjvoL39xstb4dwqKDNy1sWN2cks7HxZ2JY+Gp0Gg0xiHPc7db1rQFMwhLVK4rwSSOV5UWRwdVMQGZRr3Qt+liBpbvKLBeYXlMkBABUZzCDdWSi4rzP8ABnQad54iASelve+Nra730ww5luKeD78FF4Zx1p55I1gkWNCAXkUrc97NZSNvdAvqbk2sLlTow1tyUlryTsjeGk6q19I9Tk4bUnqUCD1ZgAfhe9/LEilBMrbJioI7s3VdHnj0gbLyQi7rJ3sVG7U0ZGUSVDyVUDFZCAylkYy5bLlEZjCqTqdegx5HjdQ2WskkOoHhcNNjtl9+54BenUkPdQtjHAf5ROuQtC3IRkMiSzUpMBvBIVYyFyx0kkMpCjz2xXxuAkHeG9iA/X2hwt0bbVSLaaLPeDPxCGFIl4fIeWLEscu5JuQR3d+uPRY+0FLEwMDgeWu/yWaqcC7+V0hcRfopkj8VYiNaHls5sGZr5bg95te6LKdTpp12wl/aimyFwcNPP4DmUmPs5G1wLnEq29m+EGlpo4mR5VSQxyRGFTnmaeO1QCdeUltD4C+MBWVX2md0jSASLh1zo2xuzzctM1uUWU+NTy3JvUGNLTusMZ9vHKkARdfsknTxBHjiMSMw/kufCLn7o3Gp80r15rLu3LOajiTtIZMixRL3QuQO6ty7Lp3Pd+GN5gTA3D8wFr/M3399rqprHXqYmdSfgD9Vp1JC3JiVVeHmRgRHlx/oFoLEm5v3/wCfTGGlc0SPJIdY66n73X9Fajb1opa3zZ+S4XmcvkcuL3+d/e/T7V/jhokWtnF7XzXO1vw131+6znsurGataSTnP7QyGQ27+S4B0018Mes4C1v2YFrcosNOWl7LFdpHHvWN6FWHF2s2lgQFA+ju6CqRrzRR1QSOnWNGMbNIuWbXWyfla+PL+0kYbVWb4TY3dci4F/B716ZQSF9Oxx4gf5VrMbKsgdGn5SA1BEEf6feE5QuupSw08rYz2YODS05cx8Iufutdb+am+vNVTt0jR11CXDO5aW82RVGR2bJCcu7Ri+/j541XZKUGU5dBcDLfjbV3k5VWMszUrx0Ufhhf+1njiJSWakKxzBQ3KYEtmN9lsmUnzHjiy7WBrWiR+rWkEt/q3FvPiofZ03prdT+ivEMurCOJgokMYhEKBllMrCSrGY6x94EEeeMG5vFztbXzXNi22kenHmtD6/dVHt7TTKKeWGF5mpnvJIEUe0loI7zdy5NguUnW2L7s9WMgmL3kC+zST4Rc+HXbe6iVtP38Jj58f1Qn+2K4b8Nm+Gb/ANm/ljZ/7iptsw+Kzf8Atr/n8v3XCU1ZxCWKmajeCLOHlaQMBlUgsLlRrZhYbkkeeK/Fe0MH2Ylrh0sb68Pcp+HYL9mk7wuutEpibRNAgjLpy6IPA45KhFMqSgHQNytCfLHnr8viEhvY3ks4eI/ylvlfVaD0FB4+kS0kwUBYUjmgpgVlBWQpOJg+45ZyjKTp+WH6UyOqG8XEhz9vZ0y2681w7KkU9E0/C41HviMMniGQ3Wx8dLfHHrRi76jDeNlhHVAp8TLuF9fetJ7L9pYpqaEvIGmyAOii75l7rHlrdlBIJ1AsD0xhpoXNeRZegxStc0EG6ItPUyXEcSwj78pDH4RobH4uPTCLMG+qVdx20TnDuGiHmMXeR5Dd3c3JtewAGioLmyjQXOOOfmXWtslJw2LKTyyxt945j6MzaetxgDzfdBaLIfA9Yi5YqOmVB7qmqYWHnaAi99dCd9zhZEZNy75JILxsEhXcQAuaOnb8K1RzH0zQhb+pGDLF/V8kZn8lSuNcUk4mQjoYKeKQiSPmKzPIjWs1l7oBv9o3HwI0GFYWHHvHHRZvGcZ7kGJo8R57ea943Nkp5mG4jYj1ym2NNO7LG49FjqJmeoY3mQjXZ6niWlhQFWjYRKbvLf2uMRctAALCMZLnpfHjdW6Q1DnHQi/Afhm9z58l6a21lMVI2zGVUKvKiVIVZta1TTiMp/3II1O2nrhjxggMNiAS3b8M3vf/AJFK09c15JGtpTOiMLqnEFWGQ86QpEsXL19xcwubbD44Be7RGbHeO5HhGt83U8Fzz96drqUtz1mAZ1j/AEtkhf62nInKRRkH9YBbbW+ORPAyOj0BPgBI8L9LuPQrpHNPLSvzgUOWdkBilMDWSlEkR5DXYjmG5139LYQZGd2c2rQdW33k18Y6I4+tlX+PcegpKdJhGsbDMeHQct1eMshSQyR3tYszH0I64saSilqZjHmLr27117g8g0pDnBov8FRuI8PdOGzNL+ulcTSerSL+f8ycelilEFHktbbRZJtaJ8UaW7C4+RWj2QwSNPyyvKU8TypJeS9OvL5ZFtgRcr+WPLDmErWxXvc91tprrm/da/hr71PEDc8AmL2rKSG5cmX2LnC8fhzLfHDBe3uuPd32uL97bf8AtXePX9FnXZB4hJWJACIhNmjDAghGvl0bXYDfHrGBuf3FpDd2l/NYrtGz7xjhtYhWXF0s2lgQhP0dgNU1rQZRVtKQpkD5DAssfOsV7ubUee2PNO1L/vQZPw7na18+uX3L0rDWltOwcbBWelEXLgNMYxELpwzMJriflziTmX+zcG1/6Yzrs+Z/e3zaGXa2TQjL18lO04e5V3tz+uo1iKZVqiKhVUj9JKo8jC/2Srg6aa40fZjWozPvcgZf7Lmw8wq/FLfZX+R+KjwxZuKBXtyXo5VqLkj6nvF7Fdc1wu2LrtX4Y2ub7QIy/wB17C/RVXZs3hcOv6BXaIZnj5XK5zp+jy5HZfYw8JKMT/iMpJx586zWuzk5QfELi/ea6joCtN69yiUvLcQyQclY1BXhqtnUiblzJKkg1JHdvr4YckzNzMkuXHWW1j4dC0jquDp7lMgWDvA8pYIpruDzFYVvODXBJ/Vs0gt018MNSd7cWvmc3Tb8K35iy6Le79UxKkYSc1ORQ4WbiCCVyYisa8sxhRm7xjB9BhYc4lgh4aRGw8XO9+SPP3qTNHmaRZOXzZk/SQskgApQZ1jdNNJNRf44bBytaWXytPguB+JpcHpyR69yAfSBxpI6VypDS1cYp6dVkZg8DWIkKnQOc5F9zcfCxwijfNUNbbRhzO0tZ+2W/JNyvDGlx9BRuG03Kijj+4ir8gAcevxNyMDeQXmNTL3szn8yUV+i2p+rnRvf50ha+/vW38LWtfztoNMFiQd3zi7mvTcNy/Z2Bu1h+SvOK5WC4nAynNbLY3vta2t79MdHRcNlBPHKcAXnj1BIAYE6AE6DXYg4V3buSTnbzUmiqxIMyhgNLEi17jp6bY45uVdDrqRhKUsv4nUN/a1UuuTImUWNrqEzWuLHvO17He+Nb2fcQC3pdYztQwFrX8QbIf2zky0Ux8VA+bKP54uq02gcqDCG5qxnrgrvI7ZGDloRyjDMoqEHs8IE+SpFh775R+XgceMG2e7fFrdpynxO0uzyC9HUDtVxKaCmnliuKiOExqnPDWpy5C1OW2shy+uH6GGOWdrX+wXXJy/z21Z5BccSBcKk0dRxm0DrUoOXHlS5v3WC+93TmawGpudMbz/bMDw45B4iCdfVln34/Ax2U3002/dcQw8YVYlFUtoWLpdrm5zXuSl2HebQ33w47s3C4uJYPELHyH5JH+4afr8P3SNFxZ1ZHrFCtLzjZjfPcG4IUEAEAgAgaYWzs5CHB2UXAy+5Jd2igtoCfh9VO4d2bCy8+okepnOueQ3sfIEnX126Yt6TDYacANG3wVLXY1NUDK3wj5/FT+O0vNp5kG7IbeoFx+YxLqGZ43N6KDQy91UMeeBRDsbxZ5qGmkCsJYEZKeI1Cj2plhKuGU9FtcA7WvjyDEqdsVTI2/hfYuOX8MXuLHqvTGG4B9FHVRfc5zcgzGVp/aVutRz1tTfsfZt/PELM4+LL4stg3L/Jb2/Pilev2VJ7XrJBULxArYuqJWwK4cwsQBGTboQotfqD441vZnEWwHuL3brlda2YcfeFVYrQ/aorceHQqXR8WhlXNHKhH7QBHqDqMegMmjeLgrCS0c8Rs9pQ3j3aSOJSkTCWdu6iJ3jmOgvbzO25xGqqyOJhN/XMqdh+FSzSAvbZvXj5Ky9leCmmo1pXmZASZamdJkUwTZoGWE/tCwPjr4jHk1fVd/UGcNudmtIPibqC73L0BjcrcvryRcTSszMyvHJMBHNCJ0/RYh7QFqF8C1gf/jEOzGiwIIbqHZT43aXYfJK9fuqZ2oq2k4jR09mKU8ZkWUuG56tGgWTTS5KkXxsuydMM5m4uOrbWy2v4fLVU2Oy5aRw56fFKnX/6xRnOVPLkIAIHMIDER3Olm2xZdrP/AA5Fr348td/coHZo/du8/wBFb54XkQxs0kSVH1s785QaN1SAxxixsFup08/PHnrHtYc4sSzRot+ICTd3mtP68kJ7f8Rnio5Z488MjMsXJJQ8teZMvOW2qmTMBmGuu+J+EwxSVTYneIb5tdTp4Tzy8kmRxa0lVxOKcbXIC8LhFy5WykNbLZmvu4yizY1r+ysTiTlsTxB26DkDfZUf+4Kbmfgm04txpTG31TMhJJ7t5LhgBJYjMqhjYdMcPZWIgty6Hrt1HK/FdGP039XyKR4vxxlK50S8hkz3W4uScl7n6sE+7Y46zsrCHXycLWvp5+fVDsfpgPa+Sd4ZwFxL7RVymefoTsvhl9OmgA6DGhocMjpRoPXPzVBiOMvqRkYLN48yj2LNUaGcNmairGlGZ0qDYRpq3MIvlC21z5AM1xYb3yrbL4zRWPeA6FbfAMRD2CEjVo91loDQT1DDOWp4R9hWtK5/E6k8tPJDmOmq7Yzd2t21K1FnO6Lz/opR2s0Cy9fri0uvj9YW188HfP4Fd7tqg03ZtYPrDzKkj/DAjGYkFSxzkAmx1u1u6NLjCzNm02SRHl13RZOIynekmH+un/8A3YayD+r80vMeSDdrO1M1JTyS+xy90CzkxMguwF2CyZtL+FjoLjDsULXuAzJD5C0bKi9mYzy2nkkDzTkMWNtmJyA28STfzJHTG1w6FsMVxufQWAxmofUVGSxytv7+Z9cF72plV6dVtfPJGtvH6xcy+um2O4nKPsrj60SMFhIrB0v89itDq4GUScxWmMYPOtTp+loyy5IhrqI8/wDu5x46x7SRkOXN7Op+7Ol3f/1Zb2yBfSLTyew1S8xgyqJDNy0CyRtLLlp7jXuabeXicTsJe37Sx2XQm2W50cALv96TIPCVAoB9VH+wv/lGPZI/YHkvLqn8V3mU/hxMpY4hLAhLAgIJ2aqfZaqSjZljE5aSjqGUNyZXUqbX2uO78B448/7S4cWv79ou0e03+pt7/Ir0LCKwVEA5jQ+f7q+9y5fltyVm5bQ+zC7VBnS1QOuUHXN8emMb4/ZzDORcOzbMt7Hmrf1+6aeAqJFlvI8KBqxvZVtWJypMqL4kaaD0646H3ylmgcSIxm/DNxcnzRbn/lVir+jGklkKrzYnnJnjZYyEijBivGwJtnszW/5WNmzHqiNmY2IZ4TrqXa+IdOab7oFTOA9lqSlIngjlvOwhpzLCWeCVecpka+yEqDe3hhmqxGpnHdPI8IzOsdHNNvCOq61gGqNzogSUzJzIotKxPZv7zKUgKyKNbgW/3bEJrn5m92bOd+Gc3sN1u0pfmuqo8pn58iCVV5tRO1PZJKXmSWivtmsQPH1wR3kaO7HhJs1t9Q+w8XkjbdZ/2cf2iaasyctGtFAnRIksFA8NgPUHHqmBURp4buNzxPM8T8VjO0NWHOELeGp/RPVDxrxXh5lXMLuB3c1nP6s2G9nKnytfETtQ17qY5DbTy04j3hSOzRGV9+YV4qY1CSiflssaZuI2gb6/6kFCnplG3h0x5qx5JaY9CdItR4ddbrV25+9V36Tl/Qp8+VqhlV1dYmX9GFQvLQsdM6l1JG++LPBXWqW5dGAkEXHt21PkbJEnslOIbgemPXhsvK3izj5r3HUlLAhLAheOwGp/34Y4SBulNaXGwQXjFTlqKWQAEQy3fXRSYyw21uAt7eYHXFLjI7yKw4b+9aXs74JSXcRp1sVp0vH4BltIHDbFDmH/AA7n8IuT4aG2NETit1napcVbG3uuh06MOu2E5SOCVmCdia4BsR5Hf8scKAV3ji6qf9LEijhk6sR3gLX8mB087gD44kUoPeApmf2FjPB+1fLiWKSO6r3bqbEox7wP4h7wI6jzJxpoavIwMcNP09bLM1OGd5IZGO1OuvMbfQhFqvjiMEOdXVJ4ne27KpuHC+JUWZdLMPPBWSmanexp1P00P1TdDSGKdr3C2nw5j3fynkrW/wBIFIgbkxtem/ul0kOjoBKXu3iWtfGJbgVW+3eH2/btbh7NtFf9/GOPkhXa3tNRVFNNSxRSZABNT9xw3PeSUzMSW9y0gsDpqfLEqhwuthmbM8+I6O29kAZbafFJdNGQRf8AyjNPUKsUZJAXKozdNgNT010x6S2RrWAnZecSQvfM8Aa3Oilk4euFGsUsC4lgQlgQh/HeEJVRGN9DurDdT/TxGGZ4GzNylTKKsfSyZ2+8c0Lou2FXw91NZC1Ry0EUcwZrcsupYHozWXQtYg73xhMS7NXu1hygm5sNCeGvAcwt1R4nDUC7Try4qz8L7TUMihIZYwtMA9KJpnRmlZZQyyFt1BI6nfGbnw+rYS6Rp8ej8oBAaLWI6qxDmnZFfaaVlZWmgEMp5tUwq9UnHJKqhze4SvTwxE7uoa7M1pzN0YMu7dbk9UrRdT8US5d5KYTSkRTr7XZVpg8oDpr+sykH1PTHW0z/AGWh2VurfDqX6aHpdcuFXuJdvaKmP1bc56VeXShJHZZFaNAxkO1wQddTppiwhwaqnHj8Ik1fcC4IOmVJMjR7lWWNTxHuOHgoRI0gjZiWcsxY3Y6nUm3QX0udcbLC8CaxwlePFYC9raDkOHUqhxHGY4WlkZu78vP6K1QxBFCqAFUWAGwA2xrGtDRYLFPe57i5xuSq7x/jAo66hqSuYIZMw/CwCtbzAYkeYxnu0VL9ph7q9rg/IgrUdmnWD/MfqjP/AFk0CALG1QwpVzU5Zn+uYo4KyeQJGp9emMJ/odY8kuyjPo61vCBbVvVarvW/BCu1nbijqKOamhMzGcGclyxyS8yNhGAR+r0bbQWFt9JdDhNTFUNlfbw+HTi2xGY9Vx0jSLBE6OuXko5Pdyrr4kgaL1Y30036Xx6WyZuQHgvOJqZ/fOaN7n3DryUlpwq5n7gGpudvXzw5nAbmdoo/dFz8jNfJNNWAAk90AZiW0yr4tfa/Qb/nZBmHl+g6p0Uxvz4acTyHPqUPquPxobGREJ2DkAqPvMN7+CbnrbW0d9Y0He3rc/oFMiw57h7JNt7cTyH6nZV6s7bRAExhnYXEeYaA7F21uWOtgNhppc4hPxBouW6nh9SrWPBnmweQAd7f+0dP1VbfjNROq06XPMb3VF2kdiNzuST0FhtppiA6pkc3Jw/NW8dDCyTvLajQdByCuvCeDRUsZaZFlWO4/wDGndbZVbflKPtbWDNqCbDYxluU+Xm9gqf32UM8shZXsTmO4c6663FybnUa4kxUcT4Q889UsvN7K+0X0o1kSEzxwSgDcFkb+BU/IYhTYFkaX5rKQ2rdsV3UfTBOpQmkiRSdc0rE2/0rp8j6YiSYU6JoL+KV9qJ4KtfSj2mqaiVYpo0hRVDIEYOHDahxLYZkPQCw0FxcY7FTiJNvlMiF9lpEzqGtlta7AELoSxIJtYAOdveKeOLSlcLgH16+iqa9ru7OXfpx5fp7rq5z9laSYX5fLbrkOUi4Btb3b2I6YtTQwSC4FvJZsYrVwmxdmHX1dQp+CilKutbImmRQ6hyR90L1HlbTDElO2n8XeW4a6qZBWPrj3QgzE8rjVQoatgAvtAWxzI707qEzdFYPYIbHusLdMRI6pjjlbIPeNv2VlPhlRG0yvp3WtrYjUcCdN+u6KcRkmgs7NEVkOVkWN2VyRe+UuLaA3sdet8TJ3vgbncRY76GxVZRQsrX9zExxcNtRcdNtffso/D60BhEwmMbsEAK2yMdsj8wuFHTe3QjbEamrYXvEQNweHLyN9FY4jglbTxGpkjylu559CLWN/gp9Zxbkvy8kszIufNmUaG9gbWzbeGJNTXR0rgx9yeagYbgdTibHSQAAcR+ov+idoOOmSURtCyXBIYsCNBfpjtJijKl+RoXMV7NVOGxd5NzsocXaeRhdafS9heQD4+7t54jSY4xji0tVlS9iaqoiErXaH1ffZEeCcVacyB4+WUK/ave9/IeGJ9DWiqBIFrKjxnB34ZIIpDcqPxnjTpLyliVxlDMWawF82+h07uGK/EhTOyFt1NwLs7LibS+J1rH4db3VeqYI396hiU3NysxW2+pAXQG2mKp2KU7v+38D+y1UfZXFI7fffGxt1OuxUM8Jj/7Ll3v+knu72J7mgNtMNHEKf+g/H9lIHZzFOL2/AadTrx4Jyj4TAZI0enIDsVP15JFgTqAo3AvviRS1MM0gYG/MquxTD8QoIDNI8crWH1UzhkyJlaKih11DGS5G1rllNib6YBikEbiO71C6Oy2I1cbX99o4dB8dePBWXgfFmnzh4+WUy/av7wJsdBYjFzRVoqWlwFgFkMYwh2GyiJ5u48OSHp2oci605K6kESDWxI8N9NsQX45GxxaQrqDsTVzxCVhuCL/tvunH4tHJFJJLTg8plXK2Rrl8uxIsNxiQyuimhMpboFXTYNVUdY2kD7OdyUT2+C9jQdbe5Fva/jt57YiDFqQ/y/krc9lcbH8x5blR56qJ2F4pI4gL8tYVAa33yrZmF/si18JdXU0jtTYcrfmutwLFYWE5CXW3udB0FrA/NFaOmaZuelQjfZX6nSPoQFL91vEkX+GmLGOMynvWvB5abfNZ6eVsAMD4iDx11Pmba+WyHTzQyOrS1suZD3bRBVB8QChBOhsfliK+WF7vHLqPIKfHS1cTPu6bwuG9ybg9dF4vD6B756t3zG5DzWufEiwwsRUrt5L+9NmoxCO1oQLcmqeez1FCpblKx0tnYm5JsvvG2pw+aWmiF7X81EbX107sma3kPiqPxviKMTy0jRfBVjueoN1UEaEaeRGuKmZ7f5bD4LTUsLmNGcknrf6rUfof7GCKnNfVKAZFPJBGqoQQ0hbcZgSBa1hc9RaPGLnVS3mwQ3jrNU1F8pSCPSNALGxI71tg8hKgXOgZb7vZ83ceiZ0CoxKs9SqFSpdiMt8tmvbLfUgW0PXE6h8cUkacOlilxUXjt4so/PEqu1itzIXGbqBxi7SBFF8q3t+Z/IYrsSfeQMHAJbNle+y/C0q6FUqFIprnJLu1M5NifOEk94HRd9BcpEAuzokk2cgcvZOejqRTT91y3dYHuslhZh4pbOSp3ykaa3XTAOOXj69FR6x2SMvIuB6+lirjwmBxdiysrWa+oJzF3YlT7rEuulzoMXtOx41vv/lY+skjd4QLEfpYDXiND70G4lLmmkdtkORfJVtm9LtfX06DGWxmcyVJZfQaL1fsTRR0+G/aCPE65v0CjDPtImUsoYDNcFX/AIXtY/d364iVNI+nIzcRdXGE41DirJA0eybEHj/n5brrmHkolz9VOApAucrRuQLeVyPQYsnzGbDtd2myylPRNoe0oazZwJC8TR4en1sY02tmGg09wX38cQcMP8UzzWi7WD/8VJb5etv1Unjn96fzjQjbe8g0v9rw+OJ+PD74Hos//wBP3fw8g6+rdeSXCv71EBtaTwtsLjTr4+eG8C/HPkpHb8j7GwDbN7v880P4d+rF/wAW9tr/AP4/HFZVfiuWpwT/AMBF5cbbf/HmjXZX36jfdN/2Tt+HwxpsB/Bd5rzDt4f48eXq3RM8bpJvaGdImkBjUCxW1wXuGBIPUYRi1DNUSgsGlk52Ux6kw2B4mOpO31UBZDmZWUoUsDnIt3hfvWOo10xnZ6d8Dsr916XhmLQ4iwyQjwjidj5/ok7tmVUQu7EgLcX2uc9zba5GCnpnzuyM3XMVxaHDoxLKLi9v/t+iehpJg4d4mRIxI2ZmU3+rIF7E63Pyxd0OHTQSF7xpYrA9oO0lLiUAgh3zDfjtuo1CLRRjT3QPjZdP/E00xn5NXkr0mhGWmjHQfp/6uSNdnu7FUP8Ajb/gjUfPQ41uDjLSErx7ti/vMXLeVggfDRaKP9kHu2+JXz17xxk5Td5Xr2HsDKWNvQbfmOvNPIB7IxOUCSp6e7ZSPyPLxfgd3hvmV5w4ip7TC9rD4Lyc2Gi3NwuXQXuwCqdNB3rj88UMUZkeGjivR6+qZSU7pnC4aNvLYfq1dsHRyki5H0bRgbjbMDbfSx8Bh+ron0xAeoGC49BijXOi0IOt/wA9vjwUrgknLecjQcrOR4FSQNLeHXri3wOQhsl9gFiu3dLH38Lmixd6/wAHih9MckaZtLKL7ne1/XXUeOoGKF15JDbclehwOZS0jS82a1ov09b/ACXk84KsMrXIIAKNuQfEfD4gdMOspJ8wu07qBPjuHOgeWyNJsbbKxycAD6TSPIPu6KNso90XsBcAX6nqcbUUl/acSvExiRZ+E0A89+qldk+xC1lae4FooCOZYfrZLA8u+9he7a+A3OKWtLWyFjNlpsKD3wiWU3J2WrcaRZnFOBdFGaW1rWGXIh12a97dQtticRWHVWbhcLJfparOU6wRf3iUdPsL3gWPgSMyjwBkPXEiR/AbpljNblZ4aRYZVRDfu5JDbQSDW2/vW36A3Gtr4kUDsk2XmEsm4XnEv8P9sX+FzifWfyea41RKO8jEqtp0bnJ4soAJX9oAZh/qHgMUkri+QuO+6c2C2XsdmijQwL+jVRDp3AShZGEsYQ6E5vrFGoIDgA2AI51hpsUhrbnVWLjHZ1JadKWrLcptKepy5XgdrqqMDsGFgL6G+Q2OS7INjcJwgEWKp6UctNNJT1AAkHfDDaUMzXdPwAZVtuux6X0FBUCQEHdY3F6J0Lg4bbDoOA89yqtVKS0y63zyDS19SbWv1s1h6nyxlcS0q335r13sue8waMN5Efmic3DGnSGRHVTylBzLm0OU6ajzB9caSpoBWMYb2sF5hheOvweaZoZck214WP6qHXcKeGJ2Z85LxHuLlIsxXqT9+3wGIlRh/wBmo3tBvsrahx52JYzBK9uUjTRRJTqh8JEOnlIoNtdh1HjriioTaoYeoXoHaNmfDJh0Py9+w4jmp/aFbVIPjEBf0k9d+9oemLjH2+JpWN/6fP0lb5fO3z5ck1wr+9RGx2db30Hdva1/e01PXEbAz/EW6Kz7fNJomu5Hn8vPmeKgUGiW2sz7+Ac67/qx1GK6rH3zvNaPAXXoIvL0d/Z5hGuynvVG/vJufw9Pw+GNLgP4J815n27/AP2Hu9W6clYcXixCp9Yf0mc/iUXPu+4mhF9TrpjGY0f4kr2bsKLUF+vu+HPku+Fa1UO+iyHU6juqLNqbtrvhzA2/xBKi9vn2o2N6/Tfqj3H3tTTH/u2/MEY1FUbQuPReXUDc1TGP+QVbQaAb6W0O9r+7ro46nHnpX0bGLNA6fly13HEqbTyZeGyvcd4Sm/7TsB/LGxph3eH36FeH4m41GNn+4IeCFXUgZQDfoNNDa+kZttucY/cr20Wji10sPdtvv7JttxTkgywUaaAnNLtpcja1/wDvLDGhxH7ujjj56rzPsyPtGNyzck3zcrxtZmCuGIWxNluTu2rBgLn5YqaCRkU4e/YLY9o6aeqoXQwC7nae4am+p1Gy7rK3mSGV7ILKqhiNF7xBbX7RJ7vkL4fxGr+1yAtGgUHszhP+kUzjO4AusT05fHl8U8kRWlmlYZTNkjTMNcpNhm63JZj6AYs6eA0tE97tyFlcSr24tjkMUerWkD9T5qNKCMpVVOVlazaCysDa4vqDbpseuKCllbFKHuF7L0XGKGSro3U8VgTprwH1HDoUZ4fxuV5URokUNe5EhJAAJJtl8Rb441NHiv2mXIGryfGeysmF03fyvvrYDmUX5Uk8yUtP+tl1LdIoxYPIfS9gOrEYlV9V3LcrfaPyVPhOH/aZMzvZHz6LYeC8KjpYUghWyILDxJOpJPViSST1JxnN1tgANAmOMVkdLG8ix5pJGAVEADSysAqj1soux2VSToMC6sf7X8HejjepnPP4rVNZQuqxAmwyjyCrl63HUBsLa6ySRdZ9xeEU8USbsGzk73JtnN/A5l16jl+eHmP7stcOBSRqSo/EVzctfFvysb/kcXNW3PkZzK43mowgb2ktEbSIBKgHXlgMbeYCkj0xVVzcs5slDUL6B7FU0LUyxkA0lYOZCVNhHL70ka9UIdDKljowcC2UXiON0oBWignz56KrCvIEPvKMs8R7ucDa+oDr9liOjLdK6h3GuDLKq0tUTv8AotSPfRraKzH7dhbXSQXB13U1xYczTqkSRtkaWPFwVkHHuGTUtVJHUqFZ7MrL7koChSyX2Oguu4LehxFxBxlf3lvNaTsoWU8LqUu43b5Hceua7p+IPHSIYwpKvyiDcgDMQNteq/DGgirTHQNlaL20K8/qsHbPjslI85cxNrddVFq+KySo8cix2aNmBXNulmG/Q5WI9MRmYkaxj4i22hVlV9mv9Gkhqc+YZwPd62UGsb6tjpsG307veGtvdHQ9TocZ6E5ZGnkV6RiTO9opBzafyv8AAc+J3RjtJ+sgfxVxcb/YOg6nQ6Y0ePNvGxy847Avy1kjOnrRQKA2qac2HvFdzp9W2g01XzxW4MbVIWk7bx3w2/I8/kOY6pilFi48JZOp/wAw76aeQ2OIleLTv81b9mnZsNi9cvh0HFF+yvv1HmYz5nuHUjodNsaDAT907zXnnb0fxzTzHryVhxfLCqnT/wB4qD/3lr3P3I9Lf+rpjE4wf4kr2zsQLYaD1+mn78FJ4Gv6Sv4YmH/Egtrva2/XEzABeRx6Kn/6hOtFE31668UU7Tt+jOPvFV/edRi9xF1qZ6weAR95iMTf+SASPoTrtm6i4FjfyI+71xgxuvoCRwDCenXh+VuXFS69SnD4UOhblA6X3IY6ddjjY1f3dAB0C8Rwlv2nGw7/AJEobXsRG9rgm4FtbM2241BvvsMZKFuaRoXsWJTdzSSP2sD1sT+h+AU/iwtMEG0cSpbXW9yRcbGwXzOLnHH2exg4BYrsHDdk05/mP+dVHhppJmZYmRcqhizC+pJC7bMMrX6DEWgw/wC1Am9rK17R9onYXIxrBcu9A+fRRciyopZemYDqCfesbX194dT6Yg3dG8hpV4Y4a2ma6Vm4vblpr9Rz8kV4jUs8VKGJzMokbzOQAX9S2NDi85+ysadzuvOex1C1+KySNHhZe3vvZM0FC0zMFbIECm5UNcm4A36KCD+XjiBhuHCqDi42stH2n7SSYXKyOEAki5v8B9Cp60vsv1jOZna0cUYQAs7EAAWvdjYemLmKkiw8GS9ydFh67GKvHiyBwADTfT8yte7AdlzRxF5rNVTWaZhsPuxr+BBp5m564qZJHSOLnblXkELIYxGwaBWiWQKCzEAAEkk2AA3JPhhCdVdimBvXTg5QLU8ZHeAbQMFOvOlJAA3ClV0Ja4hQOD8DFVzKmpszSaJbZVB1y/hNsoYbqMwsZDgQsb+kGlNPI6kAzSd0bdxCxux8C1zY+bnSws9fTqm7aqv2vJ+yv/mP/wDONHoZfIfmkcEN4hUtDURyobOmV1PmrEj+GKfExaYHonGbLdvo4ETxvTGMpT1P18Kgn6qTutIit0scs0bDdTfdTiuS1byjzgwyMI6yA545ANGGyyBesbi6unQlhf3WIhT6KpSqieOZLOpyTRE+624IOhKnRlcW0sdDoBCEcc4MlRH7HW3ZWP1FQNHDAaXa3dmHjs4v5jAutcWm4NisW4/wqooZmpKm2VyrpIF7swQixU3GWSwVWX08iUmV8UDomi7T8lYQQQ11fFUyuyyM06O5eRXNFHnqIl3sXZtfs5GU/C7BR8fPHcGjLqgHhbVP9ualkdCGE+IuFvcmGpShML7qLD8S/ZPhbLv0JxGrqZ1NMRw4Kz7P4nFiVC258QFnD9uVvivZZpZBEr5bRD3hmzNcZV0t3WtvYm2H6vEftELYyNQoGDdln4fXPqA67TfTW+v5H8k7QRZqmEC11LOdNgFI08Bdh6nXC8Fjc6oDuATPbmdkdB3elydvXo7ppktLONNJWO3j3rn72+nhhjFBlqnKw7HuD8LZ09a8+nJewvJGzGNyubLmBVTfKNBcnVzffa2E0uIy0zSGcUvF+zNPiUwkmJBGmn5XvqV3JxapWx5ynXblrr3gLDzHXE+HGZ5JA3ms5iHYqjpqZ8rXEloJ8/nw4rie3OqDp+sb5BV3/BpriJix/inK77GNAwsHz9Hop3Z4fpLeUQ/Nzb4aaeWLDs+PE8rO/wDUN2sTfX+OSIdp4yaZ7AkqVfTeysGNvOwOLrEIy+ncAsRgk4gro3u2uq86h1NjcMDYi2uhFx+IdTjCeydV9AOyzxHIbhw0OnlfzHFOT1UkoiDhVWIAgq18xy5QxuBZLX031xa1uJ/aIhGBssdgPZQ0FW6oe+/K3I8fJOcPpObMqgd2MhnsNsuqpfzNmC9ANd8KweldLMHnYfmkdtMWjp6X7Mw+N2lhwH05BNu+eSV9bM7W9F7gI8CMt7+emIuJy95UuIVr2So+4wuO4319dQpNK5SlqZBbM5KL0FxZPh3ixxdUH3FA6Q8f8LC9oXfbseZANgQPqoE0PcEY0zZYxcnS5C7+Kg+pHgMZ+mZ3szQeJXpGLzCjw57m8G2H5fEKTXyhppDplT6pfRB3h8yf3cTsYmzz5Rs3RUHYmlENCZn7vN/d61USRkXMxlZb6tlkYXsACbKd7WPz+EKGoqGDIw2Cuq3DcLmeZ6gBx8/y/NaL9DvZIuf7RqAxBv7KjljlB0Mne6tbu+WvUYn53kDObrHSMgErnQMyg7Aclr2OLiCVv6TKYLXgjIMx6O26xeY2Z+lsq65mAEIZXymsnSNGIj72Uj7o7sst/O5ij23kcXsLCFYOI1aU8JbKSFAVEW12Y2VEUbXJIA6YELJe1vY2YRy1tW6mY3kexuqDWyqSPdRQFHjqSNTh1iQ5ZfSuGzMNidPgAP640dO4PBeOJTbhbRC+Pr3k6aW/PFZio8bfJOMWy/R3TSPw/KA4qaRyunvFAxYBenMjcvZTcMCy+7KcVSWtDpZ/bYVkjKx1MRuCNVuQD6tBItj42IOjL3RC9kzTWqYBkqovq5ImNswFi0T9OuZH6ZgR3WYEQilPNFVwXtmR7hlYWIINmUjdXVhY9QRgQgXHOCR1ERo667xsfqJ/tq32QWtpKOjbONDrfMIWWjhb8Mn9lqVUZz9TUAWEwHRj0kF9j/Qm4w6pjb92RY8+azeN0U0h74OLhxBN7eXRTa6gjlGWRQ3gdiPQjUYtZoI5RZ4us9TVc1M7PC4tPRDz2dj6STD/AF/zIvivODUpOyvm9sMVAt3imcO4ZHALRra+5JuxttcnWw8NsToKaOAWYLKjrK+erdmmddRargMbuz55FLHMQrC18oW9iD0GI0+GQTPL3DUqyoe0ddRRCKF1gEyezKf5s+xHvLsf9OGf9FpuSmf7xxT+v8/qkezKHeaYjS4LLY2Nx9nHW4PTtIIvokzdrsRmY5kjrgix3+q7n7Oqzs4llXMxchStrn1XCpsKgleXu3Kaou1FdRwiGE2AUjhfCFhZmDu5YAd8jQAk6WA6nD9JQx0xOTioeJ41U4jl783siOJiqboNP2bjJJRpIrm5CEZb/ssCB8MVk2E08pva3ktFRdqcRpGZGPuOq5Xs2l+9LM2t7ZlX191QfzwhmC0zTfdSJ+2WKSi2e3ki1NTJGuWNQq+A/j6+eLNkbWNytFgs3LPJM/PISTzKFp2YpxsJPH9a+/zxCOF0xNy1Wre0WINGVshA6Kb/AGZFyhDkvGPs3Pjfe9731xK+zx933dvDyVd9tn77v83j5pqPgVOCCIluDcE3Ovjqd8IbRQNNwwJ6TFayQWfISD1Tn9jwXJ5MRJNySinU77jC/s0O+UJr7dU2y94beZUfsx2cTilbkWNVoqVgZWVQOa/SMEDVfHyv4riirpmudlYLAfNazCqSSNneSklx5nYfVb5GgUAAAACwAFgANgB4YgK3Q/jFcy5YorGeW4TwUC2eQj7qXHqSo64EIdXlIY/Zo2YKq55nuS4Qk37w1M0rXAtrqx3tcQp3AaAxoXdQskliVGyKotHGPwoummhYuRbNgQmaX9JqObvDAWSIdGk1WST/AE6xr6yb3U4EIP26VahXhcnkwKJJgouXcn6iEDqSbMRvflfewppXCvnbhQ+qX4/+Y40VAPuGpp+6j8QiDzQKdmYA+hYA4gYr7TfJKjW7/RnKRLCL351NIz38YJY4ozfe/LYKSb3EadQSapOIpXoKbiSmHuh+UWHQ86Z1cW8LjmDwcsRo7hhCsXE15c0MqaNI4hfwZcrsLjxUjQ9LnxwIUWq+pr4eXoKoSCVehMaAo4HR7d0nqLXvlWwhc8dr25qQkK0busbKRe4bJ+YzEgjywITb8KjraaelqhzI0kaNWJ74CgFWzffF/e621vc3ELIeyVY7xyK5zcqRo1Y+8VXbMep88aPDpXSReLhosVjVPHDP4Ba4ujTmwJ8Af4YnE2CqGC7gE2JT9Xt3hr+7fCcx06p3ux4un1XDVB5wTSxQt53Bt/PCS895l4JTYWmAycQbJe0HncvS2UN57n+mAyEPyoELTD3nG9lJw6oyWBCWBCWBCWBCWOoQXiPE3WoSFbBWQMTbW5Zh106eGIM8z2yBgVtS0cT6d0rtwUWlJRCb5iBuevytiSSWsuoDGiSS23kh1DXu0BlNr66W0Fj8/wA8R45nGMvKmz0sbJhENvmiEchLEeAU/O/9MSmuJNvJQHsAaD5oN23rHipHKGxJCX6gNvbzxExCRzITlVhg8LJKoBw21+C2fsFweKloKeOFbKY1ck7szqGYk9Tc/Kw6YzS3KNUspYEn7zD5MQP4YEITwQ5hPUNrIZJY79AkMkiIoHQaFj4lj5ACFA4Quc0efXnRtVyH70oEIW/4V5mg6ZE+7gQivaeoZKc5CVLPFHmG4EkyRsR4MA5sehtgQiEcKxxhUAVUWygbAAaD8sCFQaypZaOBwbNJTy1rm17zZYrHXopmJUdMkfRbY6E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632848" cy="627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 lvl="0"/>
            <a:r>
              <a:rPr lang="en-AU" dirty="0"/>
              <a:t>The progress of rock ’n’ roll in the early 50s in the USA. </a:t>
            </a:r>
            <a:endParaRPr lang="en-AU" dirty="0" smtClean="0"/>
          </a:p>
          <a:p>
            <a:pPr lvl="0"/>
            <a:r>
              <a:rPr lang="en-AU" dirty="0" smtClean="0"/>
              <a:t>It </a:t>
            </a:r>
            <a:r>
              <a:rPr lang="en-AU" dirty="0"/>
              <a:t>started at a number of local levels. Elvis Presley started in Memphis on Sun Records, Chuck Berry in Chicago with Chess, and Little Richard in New Orleans on Speciality. </a:t>
            </a:r>
            <a:endParaRPr lang="en-AU" dirty="0" smtClean="0"/>
          </a:p>
          <a:p>
            <a:pPr lvl="0"/>
            <a:r>
              <a:rPr lang="en-AU" dirty="0" smtClean="0"/>
              <a:t>The </a:t>
            </a:r>
            <a:r>
              <a:rPr lang="en-AU" dirty="0"/>
              <a:t>key for rock music to move nationally was television shows like Ed Sullivan and Milton </a:t>
            </a:r>
            <a:r>
              <a:rPr lang="en-AU" dirty="0" err="1"/>
              <a:t>Berle</a:t>
            </a:r>
            <a:r>
              <a:rPr lang="en-AU" dirty="0"/>
              <a:t>, which were shown across the country. </a:t>
            </a:r>
            <a:endParaRPr lang="en-AU" dirty="0" smtClean="0"/>
          </a:p>
          <a:p>
            <a:pPr lvl="0"/>
            <a:r>
              <a:rPr lang="en-AU" dirty="0" smtClean="0"/>
              <a:t>From </a:t>
            </a:r>
            <a:r>
              <a:rPr lang="en-AU" dirty="0"/>
              <a:t>there rock went global through tours, record releases and films.</a:t>
            </a:r>
          </a:p>
          <a:p>
            <a:endParaRPr lang="en-AU" dirty="0"/>
          </a:p>
        </p:txBody>
      </p:sp>
      <p:pic>
        <p:nvPicPr>
          <p:cNvPr id="21506" name="Picture 2" descr="https://encrypted-tbn0.gstatic.com/images?q=tbn:ANd9GcTsfMXFsziu-IMC1BGqAgFOtAygRQySLcoiMFGdWXhVrVL4OTiOM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68760"/>
            <a:ext cx="3799309" cy="3799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endParaRPr lang="en-A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67544" y="404664"/>
          <a:ext cx="820891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A good example of the process in animation is the emergence of </a:t>
            </a:r>
            <a:r>
              <a:rPr lang="en-AU" i="1" dirty="0"/>
              <a:t>The Simpsons</a:t>
            </a:r>
            <a:r>
              <a:rPr lang="en-AU" dirty="0"/>
              <a:t> from their brief appearances on the Tracey </a:t>
            </a:r>
            <a:r>
              <a:rPr lang="en-AU" dirty="0" err="1"/>
              <a:t>Ullman</a:t>
            </a:r>
            <a:r>
              <a:rPr lang="en-AU" dirty="0"/>
              <a:t> Show, to national and then international syndication.</a:t>
            </a:r>
          </a:p>
          <a:p>
            <a:endParaRPr lang="en-AU" dirty="0"/>
          </a:p>
        </p:txBody>
      </p:sp>
      <p:pic>
        <p:nvPicPr>
          <p:cNvPr id="23554" name="Picture 2" descr="https://encrypted-tbn2.gstatic.com/images?q=tbn:ANd9GcSzty64OfncOqEE0y9KsDx02GZ1OvzlwNaG0ncTrv6CnEXHAmEq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3744416" cy="4279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3. Allowing consumers to have widespread access to it</a:t>
            </a:r>
            <a:r>
              <a:rPr lang="en-AU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r>
              <a:rPr lang="en-AU" dirty="0"/>
              <a:t>Access is absolutely critical in understanding the nature of popular culture. </a:t>
            </a:r>
            <a:endParaRPr lang="en-AU" dirty="0" smtClean="0"/>
          </a:p>
          <a:p>
            <a:r>
              <a:rPr lang="en-AU" dirty="0" smtClean="0"/>
              <a:t>Quite </a:t>
            </a:r>
            <a:r>
              <a:rPr lang="en-AU" dirty="0"/>
              <a:t>simply, without widespread access, nothing can become popular culture. </a:t>
            </a:r>
            <a:endParaRPr lang="en-AU" dirty="0" smtClean="0"/>
          </a:p>
          <a:p>
            <a:r>
              <a:rPr lang="en-AU" dirty="0" smtClean="0"/>
              <a:t>There </a:t>
            </a:r>
            <a:r>
              <a:rPr lang="en-AU" dirty="0"/>
              <a:t>are always some barriers, often economic to open and universal access</a:t>
            </a:r>
            <a:r>
              <a:rPr lang="en-AU" dirty="0" smtClean="0"/>
              <a:t>.</a:t>
            </a:r>
          </a:p>
          <a:p>
            <a:r>
              <a:rPr lang="en-AU" dirty="0" smtClean="0"/>
              <a:t>Some </a:t>
            </a:r>
            <a:r>
              <a:rPr lang="en-AU" dirty="0"/>
              <a:t>obvious examples of access include: 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lvl="0"/>
            <a:r>
              <a:rPr lang="en-AU" dirty="0"/>
              <a:t>Right from the start, </a:t>
            </a:r>
            <a:r>
              <a:rPr lang="en-AU" dirty="0" err="1"/>
              <a:t>rock’n’roll</a:t>
            </a:r>
            <a:r>
              <a:rPr lang="en-AU" dirty="0"/>
              <a:t> was marketed as teenage music. Its initial consumers were teenagers who could access it through records, radio, concerts, TV, films and magazines</a:t>
            </a:r>
            <a:r>
              <a:rPr lang="en-AU" dirty="0" smtClean="0"/>
              <a:t>.</a:t>
            </a:r>
          </a:p>
          <a:p>
            <a:pPr lvl="0"/>
            <a:endParaRPr lang="en-AU" dirty="0"/>
          </a:p>
          <a:p>
            <a:pPr lvl="0"/>
            <a:r>
              <a:rPr lang="en-AU" dirty="0"/>
              <a:t>Most Australian kids have had an opportunity to access music like The Wiggles through the ABC with its national reach. Once the ABC established shops it became even easier.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encrypted-tbn0.gstatic.com/images?q=tbn:ANd9GcQEej9-GduNFpTIuISzjNtLsGrbAdjwqx_KQmJOJ7hM3W1Og0HP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9" y="3151515"/>
            <a:ext cx="4860032" cy="370648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pPr lvl="0"/>
            <a:r>
              <a:rPr lang="en-AU" dirty="0"/>
              <a:t>Walk into any toy shop or young girl’s bedroom, and you will find just how easy it is to access Barbie</a:t>
            </a:r>
            <a:r>
              <a:rPr lang="en-AU" dirty="0" smtClean="0"/>
              <a:t>.</a:t>
            </a:r>
          </a:p>
          <a:p>
            <a:pPr lvl="0"/>
            <a:endParaRPr lang="en-AU" dirty="0"/>
          </a:p>
          <a:p>
            <a:pPr lvl="0"/>
            <a:endParaRPr lang="en-AU" dirty="0"/>
          </a:p>
          <a:p>
            <a:pPr lvl="0"/>
            <a:r>
              <a:rPr lang="en-AU" dirty="0"/>
              <a:t>Animation discovered very quickly television gave maximum access in the second half of the 20</a:t>
            </a:r>
            <a:r>
              <a:rPr lang="en-AU" baseline="30000" dirty="0"/>
              <a:t>th</a:t>
            </a:r>
            <a:r>
              <a:rPr lang="en-AU" dirty="0"/>
              <a:t> century.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4. Constantly changing and </a:t>
            </a:r>
            <a:r>
              <a:rPr lang="en-AU" b="1" dirty="0" smtClean="0"/>
              <a:t>evolving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r>
              <a:rPr lang="en-AU" dirty="0"/>
              <a:t>Popular culture demands change if it is to remain appealing. 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Part </a:t>
            </a:r>
            <a:r>
              <a:rPr lang="en-AU" dirty="0"/>
              <a:t>of its nature is that once people have consumed what it has to offer, it has to offer something new to retain its market share. 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Some </a:t>
            </a:r>
            <a:r>
              <a:rPr lang="en-AU" dirty="0"/>
              <a:t>examples include: 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4690864" cy="5649491"/>
          </a:xfrm>
        </p:spPr>
        <p:txBody>
          <a:bodyPr>
            <a:normAutofit/>
          </a:bodyPr>
          <a:lstStyle/>
          <a:p>
            <a:pPr lvl="0"/>
            <a:r>
              <a:rPr lang="en-AU" dirty="0"/>
              <a:t>Consider the change in rock music from Elvis to The Beatles to </a:t>
            </a:r>
            <a:r>
              <a:rPr lang="en-AU" dirty="0" err="1"/>
              <a:t>Jimi</a:t>
            </a:r>
            <a:r>
              <a:rPr lang="en-AU" dirty="0"/>
              <a:t> Hendrix to the Sex Pistols to Michael Jackson to Nirvana. </a:t>
            </a:r>
            <a:endParaRPr lang="en-AU" dirty="0" smtClean="0"/>
          </a:p>
          <a:p>
            <a:pPr lvl="0"/>
            <a:endParaRPr lang="en-AU" dirty="0"/>
          </a:p>
          <a:p>
            <a:pPr lvl="0"/>
            <a:r>
              <a:rPr lang="en-AU" dirty="0" smtClean="0"/>
              <a:t>There </a:t>
            </a:r>
            <a:r>
              <a:rPr lang="en-AU" dirty="0"/>
              <a:t>are many examples to emphasise this point.</a:t>
            </a:r>
          </a:p>
          <a:p>
            <a:endParaRPr lang="en-AU" dirty="0"/>
          </a:p>
        </p:txBody>
      </p:sp>
      <p:pic>
        <p:nvPicPr>
          <p:cNvPr id="29698" name="Picture 2" descr="https://encrypted-tbn1.gstatic.com/images?q=tbn:ANd9GcSafEVWvthPFn9DBHWk87duvhL5ZzPv95dqmSo69I7A6CY1mtg4HQ"/>
          <p:cNvPicPr>
            <a:picLocks noChangeAspect="1" noChangeArrowheads="1"/>
          </p:cNvPicPr>
          <p:nvPr/>
        </p:nvPicPr>
        <p:blipFill>
          <a:blip r:embed="rId2" cstate="print"/>
          <a:srcRect b="24985"/>
          <a:stretch>
            <a:fillRect/>
          </a:stretch>
        </p:blipFill>
        <p:spPr bwMode="auto">
          <a:xfrm>
            <a:off x="5183560" y="1340768"/>
            <a:ext cx="396044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Consider the new characters The Wiggles have introduced to stay fresh and appealing, Dorothy the Dinosaur, Wags the Dog, Henry the Octopus and Captain </a:t>
            </a:r>
            <a:r>
              <a:rPr lang="en-AU" dirty="0" err="1"/>
              <a:t>Feathersword</a:t>
            </a:r>
            <a:r>
              <a:rPr lang="en-AU" dirty="0"/>
              <a:t>.</a:t>
            </a:r>
          </a:p>
          <a:p>
            <a:endParaRPr lang="en-AU" dirty="0"/>
          </a:p>
        </p:txBody>
      </p:sp>
      <p:pic>
        <p:nvPicPr>
          <p:cNvPr id="31746" name="Picture 2" descr="https://encrypted-tbn3.gstatic.com/images?q=tbn:ANd9GcS918uVV7J6IYQanHVMhQttevrZ0gACUuIPqn7CKmodCvJU7uH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17032"/>
            <a:ext cx="7272808" cy="278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0"/>
            <a:r>
              <a:rPr lang="en-AU" dirty="0"/>
              <a:t>Barbie is a fascinating study of change, and numerous serious sociological studies have been made examining her ability to reflect current social interests and directions</a:t>
            </a:r>
            <a:r>
              <a:rPr lang="en-AU" dirty="0" smtClean="0"/>
              <a:t>.</a:t>
            </a:r>
          </a:p>
          <a:p>
            <a:pPr lvl="0"/>
            <a:endParaRPr lang="en-AU" dirty="0"/>
          </a:p>
          <a:p>
            <a:pPr lvl="0"/>
            <a:r>
              <a:rPr lang="en-AU" dirty="0"/>
              <a:t>Even the very change in the content of </a:t>
            </a:r>
            <a:r>
              <a:rPr lang="en-AU" i="1" dirty="0"/>
              <a:t>The Simpsons</a:t>
            </a:r>
            <a:r>
              <a:rPr lang="en-AU" dirty="0"/>
              <a:t> to </a:t>
            </a:r>
            <a:r>
              <a:rPr lang="en-AU" i="1" dirty="0"/>
              <a:t>South Park</a:t>
            </a:r>
            <a:r>
              <a:rPr lang="en-AU" dirty="0"/>
              <a:t> shows how animation has constantly pushed at the limits of what is socially acceptable.</a:t>
            </a:r>
          </a:p>
          <a:p>
            <a:endParaRPr lang="en-A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714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Pop culture?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/>
          <a:lstStyle/>
          <a:p>
            <a:r>
              <a:rPr lang="en-AU" dirty="0" smtClean="0"/>
              <a:t>Write down your own definition of what you think pop culture is.</a:t>
            </a:r>
          </a:p>
          <a:p>
            <a:endParaRPr lang="en-AU" dirty="0"/>
          </a:p>
          <a:p>
            <a:r>
              <a:rPr lang="en-AU" dirty="0" smtClean="0"/>
              <a:t>If you cannot think of a definition, write down some examples.</a:t>
            </a:r>
            <a:endParaRPr lang="en-AU" dirty="0"/>
          </a:p>
        </p:txBody>
      </p:sp>
      <p:pic>
        <p:nvPicPr>
          <p:cNvPr id="5122" name="Picture 2" descr="https://encrypted-tbn1.gstatic.com/images?q=tbn:ANd9GcRIfVEULpmoP8M8z5Lk7VARf7LVJr5EyTHJPiA74iLq2Nu3f9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189412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Activity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en-AU" dirty="0" smtClean="0"/>
              <a:t>Select 2 examples not already mentioned here of popular culture.</a:t>
            </a:r>
          </a:p>
          <a:p>
            <a:r>
              <a:rPr lang="en-AU" dirty="0" smtClean="0"/>
              <a:t>Explain how each of your examples fit the four criteria of pop culture.</a:t>
            </a:r>
            <a:endParaRPr lang="en-AU" dirty="0"/>
          </a:p>
        </p:txBody>
      </p:sp>
      <p:pic>
        <p:nvPicPr>
          <p:cNvPr id="33794" name="Picture 2" descr="https://encrypted-tbn1.gstatic.com/images?q=tbn:ANd9GcRIfVEULpmoP8M8z5Lk7VARf7LVJr5EyTHJPiA74iLq2Nu3f9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1224512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hlinkClick r:id="rId2"/>
              </a:rPr>
              <a:t>pop culture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You may have included......</a:t>
            </a:r>
            <a:endParaRPr lang="en-A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352" y="1556793"/>
            <a:ext cx="5053198" cy="314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4" descr="data:image/jpeg;base64,/9j/4AAQSkZJRgABAQAAAQABAAD/2wCEAAkGBxQTEhQTExMVFhQWGB4YGRgYGBcfHxweGRwYHhgcHBkYHSggHhonHx8ZITEkJSkrLi4uHR80ODMtOCwtLysBCgoKDg0OGxAQGy8kICYsLCwwMiw0LSw0MjQsNC8sLDQsLiwsNCw0LC8sLCwvNCwsLCwsLSwsLywsLCwsLCwsLP/AABEIAMsA+AMBEQACEQEDEQH/xAAcAAEAAgMBAQEAAAAAAAAAAAAABQYDBAcCAQj/xABFEAACAQMCAwUDCAgDCAMBAAABAgMABBESIQUTMQYiQVFhFDJxByNCUmKBkaEVJDNTcnOCkkOiwTRjg7Gys8LRRFThFv/EABsBAQACAwEBAAAAAAAAAAAAAAADBAIFBgEH/8QAQBEAAgECAwQHBwIEAwkBAAAAAAECAxEEITEFEkFRImFxgZGhsQYTMsHR4fAUUhUjQvFigqIWJDNDU3KywtKS/9oADAMBAAIRAxEAPwDuNAKAUAoBQCgIjjPEXDJb24U3EgJywJWJBs0rgEEjOyrkF22yAGZQI/inAY47eaV57jmpG0huGmcMpVSdQVSI1UYzoChDvkEE5AsFhIzRRs4w5RSw8iQMj8aAz0AoBQCgFAKAUAoBQCgFAKAUAoBQCgFAKAUAoBQCgFAKAUAoBQGvxG9SGJ5ZDhEUscDJ28ABuSegA3JwKAj+zli6q88wAuJyHkHXQB+ziB+qinG2xYu22o0BucW4ctxEYXJ0MV1AY7yhgWQ5B7jAaWHiCelAaEfZCxX3LSBP5aKn5pigA7MRKcxy3UZ+zczkD4RyOyf5aA+Dh15Hjl3gl8xcQoSfQNBygvxKt8KAHjM8X+02jgeMluTMo+KBVmz6LGwHnQEjw3icM6loZUkAODpIOkjqrDqrDyODQGPinGIbfSJGOps6Y0R3dsYyVjjBcgZGSBgZGcUB94VxaK4DGMtlThldHR1J3AaOQB1yNxkbjcUBvUAoBQCgFAKAUAoBQCgFAKAUAoBQCgFAKAUAoBQFfvT7TeJB1ittM0vk0p3t4/XTgykdQRAehoCwUBhu7pIkaSV1RFGWZiAAPMk7CgINu0rv/s1rLIMbSSkQxn074MuPURkEdCawc0jNU5MxfpW7LBCbOOQjVy9cjnHmNkJHrprH3nUZe66zJ+lrxD37WKRQOsM5Dn0EcqKv4yV6qiDpM3uGcfhmbl96ObGeVKul8DGSoOzqMjLIWX1rNNPQjaa1PXEuBQzMJCpSYDCzRkpIB1xrXcrn6Jyp8Qa9PD5wbg4hLu0jTTSe/M4UMVX3FwgCqqjwUAZLNjLGgMFsQ3EJyo9y3iR282Z5WVT6qve+Eo86Am6AUAoBQCgFAKAUAoBQCgFAKAUAoBQCgFAfGYAEk4A6k0BBzdsLMZ0zc0g4IgSSYg+R5Ctg/GsJVIx+JpGLlFas17vtnEiNIYbkqoJJ5JHT0cg59MVGsTSbspZmKrQbsmSHZuwaKHMmOfKxlmI3+cfcgHxVBpjU/VRanJCUJoCn8PHtjLeS95CdVrGfdRPoSkeMzjvZO6KwUYOotBUlnYsU4ZXZMu4AJJAA6k/+6jJSmWPYyJuKtxRbnmbbRrghWKCPdw2405wuPEb7VnvdGxGore3i61gSGrxHh8c6aJFyAcqQSGVh0ZHG6uPBgQRXqdtDxpPUy9mr+RuZbztqmgxl8AcyN88qTA2BOllbGBqRiAAQKsRldXKso7rsb3GOIrbwtKQWxgKg6u7ELGi5+kzFVHqayMTD2f4a0EWJCGmkYyTOOjSNjVjO+lQAig9FVR4UBJ0AoBQCgFAKAUAoBQCgFAKAUAoBQCgFAV7jHaFg7QWqrJMvvu2eVDnBGsjdnwciNd8YyUBBMFfEQorPXkRVKsaazIh+DiQ6rp2uX64k/ZrvkaIB82MeDEFvNjWnq4yrU42XUUJ4icuoklXAwNgPCqpAaUsPPure3xlFPtEnliIjlKfImUqw8xE4rY7Op3m58vmW8JC8t7kXOtwbAi+1TMLK7KZ1i3l048+W2PzoDXtAAiBfdCjHwwMVULhxj5X+LSy3TQkOLaDSvRtDSMquSze6SAyqAem/nSSlboljDqF3KfdfT6EfwLthHZWqCK1/W45GczBgFkjYklHA7zd3CgHYFVYHIwco1IuKizGrhqnvJTWmv2OqXva/kvbxSW+uW5wI1t5opM5xg5cx4XfZjgVk6bKqqXV7Gh2m7Pnic1sy3EkAtJA0sLIytnIKsBkYOFID7qdyCcHL4Mmg+nZplohfHEoQPp2sxYefLltdH4cx/wATWVLiY1uBnQe1XerrBaEqvk85GGPqI0JUeGp3zugqUhJ+gFAKAUAoBQCgFAKAUAoBQCgFAKAUAoCtduOONBGsUJxcT5CHY6FXHMlwdjpyAB01Mmds1WxeIWHpOb7u0hr1lSg5MpHAb4Wj8tyfZ5WyHZiTHI3XUx3KyHfUejk597bn6dd1/i+L1X1Xp2Z6mFV1fi+L1/t6F3oeigIrh73NrLLLoS5EukHSeXIqIDoRVYlH3ZzuybsfhWzwuLp047rVvMuUK8IrdaLPwnjsNwSqMRIoy0TgrIo6ZKNvpz0YZU+BNbSM4zV4u5ejJSV0SMiBgQRkEYI9D1rI9Kp2bYpGbVyeba4ibPVkA+Zk9daAHPTUHHVTVacbMtU5XRD8ZQW9xI8gxBclTrPurIFWMo+dlVlVNJOxOobEqG9WaLmGqqN4y4nH+11gkF5NHEAEGlgo6LqUEqPTO4HgCBUNVZ3LdPK6WiZEW7mNg6HQysHDLsQVOQc+YNYKck7nsqUHFxayZ2P5JrW5f2i+uXdjcaFQv1ZU1HWB4J3gFwANiRsRU7ba6Rq5qClanoWFuIMZZpYcFziytcjIMuWe4frvGmBqGx+YkHlU1NWRVqO7LZwjhyW8KQpnSgxk7lid2dj4uzEsT4kk1IRm5QCgFAKAUAoBQCgFAKAUAoBQCgFAKAUByvjd3zr25kzlUbkJ8Ivf+/mmQH+FfKua2xW3qqprgvN/axpdo1L1FHl8zVdAQQQCCMEHcEHqCPKtSm07ooJ2MnDOLSWoCMGmtx0xvJEPIZ3kjHl748NWwGwp141Mp5S58H28n5dhchVjPKWT8n9PTsJXjfF0eylnt591HcaMrnmdERg6kAliFKsM79Kt0KMpVYwa1fqSpbrvJZa9xG2XaeePadFmX68Q0uPjExIbzJVgfJTW+xfs5OPSoSv1PU1lHadGplLovxXjw8O8nlFvexrIjagpykiEq8bDrhhh43HQjY9QR1Fc/erh520aNnGUoO6JHhHH2icW9465P7Kc6VEuOqsNlWcdcDZhllAwyrucNiVWXWbKjWVRdZI8Z4NzissT8qdBhJQNQKncpIuRrjPlkEdVKnerDSepPGTTuiKlv5YwVurVwOheFWmjYH0ReYu3XUmBn3j1qF02tCdVU9SqcR4NwF2y7W0T+Kicwn0zGHUD+2sWpcUZxqW0lbvMvC+FcFiOqBI7hgR+z5t0QfDCrzNJ9cCvVGXBCVRP4nfvuWj2W5uu6Va0gPvMWHPceIQISIgR9MkvjOFQ4YZxp8yKVXkQMs2maG4g7lvazR2kEa7KyPIsNwxHiCzDT/IUg981DLE/z1TWnEout/NUEdIq2WBQCgFAKAUAoBQCgFAKAUAoBQCgFAKAUBxrh76k1/vGaT75HZz+bVxuOk5YibfNrwyOcxLvWl2mxVUgFAQ/F7ZGmg7q6yxZmx3ikQyBnxAkMZwa6X2YpyqYrXoxV7cL8DHEVpQw089cvH7Jm7X0U50w2Mk1vcGeMh1YaZIjhdQGNJDgY1LvjUPEjUBjGm2psv8AVq8WlJflrm3wO0IUoe7qJ25rPyfyfdcmOO8Xt7u0mj9yZUMqRSgK2uIa1xvhxkAEoWGCQa5RYfEYGvGU42s+5m8ouFZdB3i8nbry7U+0hrOERgclpIR1AhkkjG++6IwU/eDXdSwdCesfDL0Ocp7UxlJ2VRvtz9SVg4/eodrx2H1ZI4WH4qit+LVXlsyk9G0Xoe0OIXxRi/FfM24+2V+OrWjD+RKD+InI/KonsrlPy+5Zj7R86fn9jZHbm7/dW5++QflvWP8AC5fu8iT/AGjp/wDTfijBddtLyXTAqwxtOeWHUuSgIJd1zsGVQSM7atI8apY7DrCUXUlLsXWWcNtmOIk4xhayvdvw8z52xREtIrePKBpIkTQSCoiIk7pU5XCx4znY48a0WyaXv8ZG+erZHWrulTnVWqXm8l5scK7YXUGBJ+tR+ulZQPRhhH8Bhgp82NdXW2a1nTfc/qQYT2gT6OIVutfNfTwL3wPj0F2paF8lffQgq6E+DI248cHoeoJFauUXF2krM6KnUhUipQd0+RJ1iZigFAKAUAoBQCgFAKAUAoBQCgFAKA43ZRaA0WMGJ3iwf927KD8CACPQiuPx8HDEzT538cznsXFxrS7b+JnqmVgTjc9KHpG3fD3MgmjkGdOnS66lwcE6SpBXOF8xt0rc7K2xLAN2gnfXgzGrCFWn7ud9b5fPn5HjRc5xogx582T/AKeV/rXQ/wC11K3/AA3ftRU/h1H978F/9GOOO5jUaws48SmFf+091viCvoDXuE9q6UpbteLXXr4/Y9rbPpTd6T3ep5rx1XfftPQkhuFZCFcD3o3XceWpGGQfiK6elWo4mF4NSXia+VOvhZKWcXwa+TWTME0LwjMTlhkARPqbJJwqo4y4JJAAOr0ArGo/cRc97JcH8nr6k1Bfq6ipuHSfGOXitPDd7Wb07vEVW4ieB26CTTpJPgsikox9Ac+lY0MdRrZJ2fJkmM2PisNm43XNZ+PFGWrhrBQGpaMDLLM5ASJeWCdgNg8rZPh7g/oNcF7VYl1K8cPHO2feze4Kk40FbWTv8l833ls7Odjlu1NxcrIgIxbqGZHVepkYDG77YRgcKoyMsQPdl4aWEjvaSetvQ6KhgYKk41UnfX8+ZrcZ7JXNsCyZuoh9VQJlHqg7snie5g+AQ10lDaT0qrvX0+nganF+z6fSw77n8n9fEg+FxG5uIhbSMkqMC80eNUKA98NqGMsV0ctgcnJKkKce7SxFF0srNvQw2Fg8VHEPeTjFa34vh9b/AFOn8F4w+v2a5CifBKOoISZR1ZASSrjbUhJxnILDcaaMlI6qUXEnayMRQCgFAKAUAoBQCgFAKAUAoBQCgOedu+FmCY3aj5mbAm+w4AVJD9llCox8CqHoWI1O1cG6sfeQ1Xmvsa/H4dzjvx1XoQ1cyaU+EUPSu8Psh840TvEOa6qIyNICNoOI2BQbqx2Xxr6Ds7Y+HxWChOvG8mr3vn1ZlXGY+pTq7tk7Ja9avqrPjzN4rP4TJ/VFk/5XUflXkvZPCt5TkvD6EK2lHjT8H9meWt5W9+4fHiI1VAfvwXH3MKsUPZjBU3eV5dr+hjLacv6IJdt39vI8HhEOMcsAg51gkPnGM8zOvVjxzmt1HC0YRUYxSS5ZehVeNruV3K/U9PDS3VYzcNaSCeKY/rCRFiFOlZAWVlyG2RiAxABC9feqrjcLVq092Lvxz18dDabJ2hhsPWc5xtdWus14a+DfYdA4dx21vAYgQWIOqCVcMR45jf3l9VyvrXOVKM6btNWO3oYilXjvU5JrqIy/7EoN7WQwn922Xi+AUnVH5DSdI+qatYfaFalle65M1+N2LhsTnbdlzXz4P16yscRWS2z7VEYwP8QHVEfhIB3fIBwpPgDW7obSo1Fm7Pr+pyuL2DiqD6K3lzXzX9y3diOw8Swwz3BaWRgJuW2OXG8h5hwo99gzbMxOMArprnnShKtKs10nxOso4anSStqklfsVi+VmWBQFd49wkoWu7ZcTAapIxsLhVG6sOnNwMI/UEAE6dqxlHeMoycWa/EIFurdXhYaiFmt5PqvjMTj0OcEeKswOxNV091llreRO8E4gLi3guACBNEkgB8NahsfnVoqG7QCgFAKAUBqcT4lFbxmSZwiDbJ8SeiqBuzHwUAk+ArxtJXYK3P2luZc+zwrCvhJcAlj6iBGBwR9d1YeK1ocV7RYai92mt99WS8fordZbp4OctcjSuEmYMZr2crjJCskSqPHDRKrgfFz8a0lT2ixk3amkuxXfnf0LKwdNalXl7S8LRtLXruc9TcXcg/v1sPzqXe23UW90v9K8smY/7ssic4akUq821upsdA0dzKyg/wADs0efitVXtfaWGlu1G78pJfS/mSfp6M1deRK23HLqD9sPaovFkULMvqUXuS+JOkIfJWNbrA+0dKo1Cut18+H1Xn2orVcHKOccy18Pvo541licOjdGHocEehBBBB3BBB3rpU75opGxQCgPEsYZSrAMrAggjIIOxBB6igOe8Z7Hy25LWoM0H7nI5kf8tmOHT7LEMPAtso1GN2XGq3Olk+XB/Q1+JwKn0oZMgoLpGyAd195SCrL6OjYZT6ECufq0alJ7s1Y1M6c4O0lYjOCnMETdCyhz8X7x/M19cwdP3eHhDlFehocc74ifa14ZfI3aslUUAoBQGOeBXADqGAORnwI6EHqD6jesJwjNWkrokpVp0pb1NtPqN/h/HLqDZXE8Y+hMTqH8M4Bb+8P8RWpxGyIyzpO3U/z6nR4P2kqR6OIV1zWvhp6Fo4X2st5iI3zDI23LmwNXXZWBKP8ABSTjqBWmrYarRfTR1GFx2HxKvSlfq4+BspwUwnNnIbc9eWBqhPXrASAu5yTGUJ8SajVRosSppmynaVotryIxD99Hl4fHdiBri23JdQo+ualU0yGUGift51kVXRldGGVZSCCD0II2IrMwIntJxcxKIocNdSgiJeuPAyuPCJMgk+OyjvMBXjdlc9Su7ETdfqttFbW+8pVbe3B3yyrgM32UUF29FPjiq8VvMsye7Es3CrFYIYoEzoijWNc+SKFGfXAqyVTaoBQCgMV1cpGjSSMFRFLMx2ACjJJPkBQEG/Fb2RddvZxhSMr7TM0bkeB5SRPpyN8MysPEA5FAc4tu1bfpJoeKQNBdk4hJYNGqN7qxHoNWN3GdRGCRgKvNe0GGxVSG/CV4LWK9Xz+XLVl3CTpp2az5l3rijZmCw4Sl5cSLOoe3gCfNHdXkbLZkXoyqujCnYliSMquOy9m8HBU3iGuk20upff07zW4yo97c4Fqm4NbunLaCFo8Y0GNCuPhjFdQUThPGeHfoXjkSQEi1utPcycAOxQrk9dDd4HqAQPPOr2xhI4jCyus4ptd310J8PUcJrrOp185NyaQuDZyG5jBMTb3MYGcjYc5VH+Kg643dRjchMdJsLarpSWHqvovR8n9H5PvKWKoXW/HUvkbhgGUggjII3BB6EHyrtjWHqgFAKArvbjhlvJazzTQo7QwyMr4w66UJOmRcMvTwNYyipKzV0eOKlkzmttHpRV8lA/AAV10VZJHzSpLek3zbMlZGIoBQCgFAKA+w2qSzW8Uih0eeMMrAEMAwbBB2IOOlUtoP+Q+71NtsRXxkex+h0R+zbxb2cxjH7mXMkXwXJ1x+QCtpH1DXNuCZ3cZtGs3GTCcXcTW5/eZ1Qnp0nAAXyHMCE+ANROm0TRqJhuCoGMts7W8jd4tFp0OTjd4iDG5O3exqx0YUU2j2UEyJt3lsVkea3e5dhl7mHvPKR05kbHVGMk4VNSIM+6NqN7z1PEt1aFg7KWqOPbGlinlkGkNE2qONc7xRHyyBqY4ZmAyAAqrNGKSIJScmWKsjEUAoBQEJ2sAMUStsjXMAb4c5NIPozaVI8c4oCboDjXy+8Le5lsUtlL3K8wlUxlUOjSzn6K6gQCSBnVioMTiKNCG9WaS6/pxM4QlJ2iT8ct43+FAn8UrsT8QsYA+4tXzZxwy/qk+5L1d/JG4vPkjPwTiNxbSTPLbh0lKH5iQMwKgqWKyiPbGnYEnY9a6TZG1cJh6XuZSerd2ufY34lPEUKk5byRcOEcYhuVLQvq0nDKQVZD1w6MAynG+CBXVQnGcVKLuuazKLTTszi/yjXQ4hx60t4CHFrjmsNwpV9cgyNtgFX+I461S2nXjRws5S5NLteS/ORJQi5VEkXDtLIUiWXwhlSR/4A2JD8FQs39NfP8ElKbp/uTS7eHi0l3m2q5K/I89q5cWU7qdxHrQjxdcNFjHXLBceea9wEb4mEWuNn2aPyuKr6DaLD2Jn0c2zPSEh4v5MmdK/0MHQAdFEfnXdbHxn6rCqUviWT7uPevO5q8RT3J24ForaEAoBQFX+Uy+EXDbhfpTIYFHrMChP9Klm+CmpaFJ1aipx4sjq1FTg5vgcnh46B+1jZPtJl1/yjUPvXHrXUSVSHxR71n9/LvOFns9/8uSfU8n55efcb9rfxSfs5EY+QYZHxHUVjGpGWSZUqYerT+OLXajZrMhFD0UAoBQGbh7hbm1J/wDsRj+5tI/MiqO0P+A+422w3/vkex+h2ImufO4KhJL+kDqOfYQe4v8A9jH0384Pqr0f3jlSAYpz4Impw4sjoOHF5ivDW5CxuRM+NVvqGdUawbBpMnvGMx6T1Ykaa8jG+p7KSi8iVfiE0G11AQv76DVJH6FlA5kZ8TlWUeL146b4Hsaqep5/R0E36zBJodxkXFuygt5asZSUDwDhgKxUnEycYyNiPil3CcSxLcx/vIcJIN/pQudJwOpV8nwTwqVVFxInSa0JThXG4LjIikBdcFo2DLImemuJwHXPqBmpCIkaAUBU/lAg5otoCzKjylm0kg9yOQpgjoQ+lwfNBWs2viqmGwrqU9br1/ET4eCnOzNGbtVdwRhHihmkYiOKRXK63OcGSLT3QACzaGOysQB0qnhvaChVi3OLTSu+Ky6+t5K61aRJPCSi8mV7tVxBuHWUs6ZlnZhrkcbs7ba3x4DoFGwGlRgVz1De2rjl752WeXUuC/OstztQpdE4dd9oryd8vcTMzHYB2AyegVV2HwArtKeBwtGNowikupebfzNa6s5PVnbfkzuJ/ZTFds/PRs6ZNWsRuAYydW5BOsZ8MFeqkVxG2oUff79BLdfLS61tbu9eJs8M5btpakt2j4Nz42MbNHOFwro7oWGc8p2Q5MbdCN8ZyN6h2dtGphJ5PovVfNLmvPQyrUVUXWY+yPC7WGBWtYREJAC2d3z4q7EkkqcjGcA5xWG0MRiKtVxrS3racu1LrMqMIRjeKsThqiSkXD2dtlZWWFRpOpRvpUjoVjzoUjzAGKtSxteSacnnk+b7Xq+9kapQXA2+Zyrq1m2A1m3cn6s+Av385YR95rc+zWI3MRKk9JLzX2uVsbC8VLkXqu3NYKAUBSPldsmeyWQbi3mWVsD6OmSNj8FEmonwCmreAqxpYiEpaX9citi6bqUZRWv0zOT12xy5jmgV9nVW/iAP/OsJ04TVppPtzM4zlD4W12HlbcD3WkX+CSRR+CsBUDwdF6K3Y2vRhzv8ST7Un6oy65fCeUf2H/rU148HHhJrw+aZHuUuNNea9Gj0tzOP/kOfikP+iCsf0b/e/wDT9Dx0aD/5a8ZfU9e2T/vv8if+qfpH+9+C+hj+nofs82Ddz/vz9yR/6qafo3+9+X0PfcUP2eb+p4S7kR45HndliljlIKxAYikV99KA/Rz1qrjMH/Im99uyvw4Z8EXMEqMK8XGCTvbWXHLjKx3Dt0kpsZhDG0jEKGjQgM8etecq5I7xj1jY5323wK5VnUoqvZ/iU12q20UqnUO9MgwyxoSs0gHRC8gaOFcbKhfLYxUKhdksp2R0Kxs0hjWKJQkaDSqjoAKmITPQEJf9mYnYyRF7eZtzJCQpY7byIQY5DtjLqSB0IrxpPU9UmtDQFzNBKkV1y2WTIjnQMoZhuI3jYnQ5GSCGIbS3u7AwzhbNE8Kl8mZOLcPhlKczCyAnlSBtMitgk8t+oOASR0IByCMisE2tDOST1PHZrtXFJqgmuIjOkhiDAqBNgAhk3wWwdLKvR1cYwKnjUjJ2vnyK0o2LTWZiR/GuDpcqocsrI2tHQgMjYZcjII3VmGCCME1FWowrQdOorp8DKMnF3RzbgSAzJHkkW3tHvdSzXEsSOT56Y5h/Wa4batNUJ1Ul8Ukl2Rinbzj4Gzw73kupfnzNvtpKq2vfZVUzQAs4yoHPi1FgOqgZJHlmquyKXvMXGF7XUs+XRZJiHaHh6kTHxm0guDH7ZYxxiMOZLa3L6iSwZFdHZRIAAcFWzq6bb9R/AqLf86rOXaypGrVavCHgimz9tJD7O0UCpcoSXmJLvPqABRlAGlDjOhSQCBp04q3VwmGqUP00YdHq4dafPrfeT08NNS35yz/Mv7HReG9qVeGOWSC4jMiK4VYpJQQwBGl4VYePRtJ8wK4qts+UKkoQnF2bWbUdOak15XXWSxrXjdp+vob3Z+2ZIAHGlmeSUrt3ebK8mk4JGRqwcbZFQYucZ1ejmkoq/PdSjfvtczppqOfX55klVYzFAR3aIH2aZlGXReag+3FiRP8AMq1d2bV91i6c/wDEvB5PyZFWjvU2i/xSBlDDoQCPgelfTTSHugFAfGUEEEZB2INAcM7ZdnfYbnQoPs8uXhP1ce/F/TkFfskddJNdNsjGb8fcy1WnZ9vQ0W0sNuS97HR69v39SCcHBwcHGx8vKt072yNYrXzLR2e7DS3dtHcRXUR1DDI8TAo6nTIpcOc4YHB0jIwfGuc/jFelJwqRTay4r6m7/htGcVKEnmZH+TjiI8LRvhNJ/wAjB/rUkdurjT8/sRvZP+Py+5jPyf8AEB/hRH4Tf+1FSfxyl+x+Rh/Cp/uR8Hyf8Q/dRD4zD/Rafxyl+1+Q/hU/3I0OOdlru0RZZ0i5ZcJlJCxBYHSSCgGkkBevUjapcPtaFaqqai1cwrbOlSpue9e3UQ0sYZSp6MCD9+1bWUVKLi+Jr4ycWmuB3nsbxL2ixtpiQWaNQ+Prr3ZB9zhh91cFKLhJxeqyOujJSSa4klb2kcZcpGiF21OVUAs3TUxA3bAG5rE9M9AKAUBEdqeDC7g5XcJDq4Ei6kbQwJV18VIyM+GQd8Yrx5nqdih9q+F3oQGaOAQsYrUCKZ25cU8kUc2zRqWkbITVtpXONyc1cU3SoTqR1UW+9LIljLekl3EybaJozDoQxgaDHhSoAAwpXoNsbfCvmnvKkZ+8u97W/Htubi0WrGfgvFmtXWCd2a3chYpXJJjYnCxSMdyp6I53z3WOSpPcbG2v+qXuqvxr/V9+a71xtrMTh/d9KOnoXOt8VDlXDFEPELtGOOa76M+JE9xM6+WdM6EDqRq8jXFe0EG6ja4O7/zRik/GLXhzNlhHZZ/lm/qYe1tn7dqtI2/ZqZHYHYSBSII2PmWOsjwCLn3hnX4Cr+jtXmtbJdl+k13ZdrdtGT1Lzdo8M+/gceIIyGBDAkMD1BBwQfUHauyyea0LUJqUbosvZFQkdxcYy6/NoPHUQCFX1ZmRfwqeFoxu9OJLCSgp1XwVl+deR1vg9nyYIYc55caJnz0KBn8q+bYir72rOpzbfi7lWEd2KRt1EZCgFAfHTIIPQjH40Ts7njJjsXKW4fZlve9ni1fxBFDfnmvrKakro0FrZE1XoFAKAg+2XABe2rw7CQd+Jj9GRc6T8Dup81ZhUlKrKlNTjqjCpCNSLjLRnClJ3DAqwJVlPVWUkMp9QQR91dxRqxrU1UjozlatN05uD4Fx+S3jXIumt2PzdzuvpMi/+aDHxjUeNaHbWGs1WjxyfyNvsuvdOk+Ga+Z2CtCbYUAoCJ7V8I9rtJ4NtTr3CfB1w0Z+5wp+6soTcJKS1Tv4GMoqScXxOBwvqAOCD4g9QfEEeYOQfhXd0qiqQU46NXOTqQcJuL4HSvke4n3Z7QndG50f8MnvgfCQFj/MFcrtah7vEOXCWf1+vedBs6rv0UuKy+n51HSK1heFAKAUAoDDeWqSo0cih0YYZWGQRQFXfsWYmY2c/KVzqdZkknBbAGpWaVXBICggsR3RgDfOqxexsLiWnJONsujZZa6WtzJ6eJnDTPtI+9heF/Z7sJJHL3Y5dOEkyO9E6EkK/XAJIcdNwQOc2psaWEtXw7e6vFPn2dfAuUMSqnRnqbHDOMPZYSYtJaD3ZTlnhHgJfF4h+83K/SyMuNtsrbkcRalXynwfB/R+T4ciCvhXHpR0NW9tIpLq8jdY5Y5TFcAMFZSrxLGpAOQRmFiDVD2j95SxMKsG03G11lo/uS4O0oOL5mza2qRKEjRUQdFRQoHwA2rmKlSdSW9Ntvm8y8opKyK92j7D2905ly8Up95kx3sdNSsCCfUYPrWywe1q2GjuZSjyfDsf4jHdad4ux87O9iIbVg2uSVg2tQ+nSrYA1BFAGrAxk5x4Y3rPF7Zr4in7uyjHjbj2vkFF36Tvx6i0VqDMwR3aNI0YOXQAsADtqzpyemTjOM5xg9CKzdOSgptZPTu/NTxSTdjPWB6KAV4CV7FH9ShHlqX+13H+lfVMM70IP/CvQ0M/ifaTlTmIoBQCgOP/ACpcF5F0two+budm9JkX/wA0GdvGNj41vti4mzdF8c18zUbUoXSqrhk/kU9gdirFWUhlYdVZSCjD1DAH7q31ejGtTdOXE1NKo6c1NcDvPZTjQvLWKcABmGHUfRddnX4BgcHxGD41w1SnKnNwlqjq4TU4qS0ZL1gZCgFAcS+UPhHs185AxHcgzJ/FkCdf7ir/APEPlXSbExF4ui+Ga7OPn6mk2pQtJVVxyfy/OohuEcbFlcw3JIAVtLDO7xvgSKB1J6OAOrItWNr0oToXbSazV/NEOzqko1bJXT1+TP0HDKGUMpDKwBBG4IO4IPlXJnQnugFAKAUAoBQGC+s0mjaKVA6OMMp6H/8AfEHwNAUq+t5LE4lZpLX6Nwd2j8ln9PKXp9fB7zchtXYLTdXDLLjH/wCfp4clsKGK/pn4kceCmKQz2hVSy4aJieWwyzDTjPKOpmOVBU6mJUk5rSPGutTVHE3ajo+K8dV1Oz5PgWvdbr3oGzBxuPUElDQSHYLLgBj9hwdD+eFJPmBUMsJO29T6Uea4dq1XercmzJVFo8iTqqSHmRwoLMQANyScAfEmvUm3ZHjdiHfiL3HdtdkPW5I7oH+6B/at5N7g82xpNxUIUc6+v7eP+bkur4upake+5ZR8fp+WMzPFZxhQGJZjpUd6SVzuep7znqSSAAMkgDbBKpiptvhx0UV8lyWr4XbPejTX5mSlVSQUAFeAlexH+w27Do6mQfCRi4/Jq+rUIuFKMXwSXgjQzd5Nk5UpiKAUAoCI7WcFF5aSwbBmGUY/RdTqjb4agM+YyPGs6dSVOanHVZmM4KcXF6M5P2G7PO11JHxOzK6k1QLJumEYCUEA6XPfjO488VY2htCrXd02o8l8+ZFgsHTpLNXfM6J2dtY7W8kghRI4poRKsaKFUPEwSVgF2yyvAP6fWqFN3Rbqxsy11IRigFAVr5QOz5vLQrGAZ4jzYcnGWUEFCegDqWXfYEg+FT4evKhUVSPAirUlVg4PiVT5M+GvbiSO7thDe++XJVi8THC6WVmACnKlAdu6SMvvBjK061Tfm7ljCUoU4bkUWvstJyZJLI+6g5tv/KY95B/Kc6fII8I86whK6E42ZZazMBQCgFAKAUAoD4RnY0BTeNdnWtY5JrL3UUubQ50HSCSISN4mPgoBTyVSS1ajaGxqGL6Xwy5rj2rj269ZYpYmVPLVEPFx63kULMOVzAMLMF0uG3Gl8mOTI3wrE+YFcTLB1qcm6fStxjqrc18S70bP3kWrSy7TIOz0G2gSRjwEM00a/ckbhfyrH9bW/qs/+6MZPxabHuo8PJsfoG2XvyKX0nUGnkkkCkeI5zMFPqMU/WV5dGDtfLopRv8A/lK493Ba+efqeTxhpdrRRJ/vmyIR6husvwTI2wWWvf0yp513b/Cvi8P6f82fJMb9/g+xs8P4WI2MjMZJmGGkbrj6qKNkT7I+JJO9RVsQ5rcit2K4L1fN9b7rLIyjC2bzZv1AZigNLjdyY4JGXd9OlBnGXbuxr97lR99WcFQ9/iIU+bXhx8iOrPdg2WaW8g4fbwRu4VVEcESgZZ2wEREUbljt06bk7CvqJoyYoBQCgFAKAr/aU4nsSOplkU/AwTMfzVawqfCSU/iMG36RtfP2e5/DXaZ/PTWFLiZVuBZ6mIRQCgFAQXauyYolxEpaa2JdVHV0O00Q/iUZA6a1jJ6V5JXVjKMrO5H8SbmRRXdt848WJotP+IjDvxj+NCQM7BtB8Kgi91lia3kWayu0ljSWNgySKHVh4qwyD+FWCqZ6AUAoBQCgFAYri4SNSzuqKOpYgD8TQFevO2CMNNmvtLno4JEI9TNjDD0j1nzx1rX4zaeGwq6cs+Szf277EtOhOeiKxwRDEWs5tDYXXHhcK0ZPeRUJOBGx04ycI0e5Oa4bG1FXl+qpq13muT4Z9a80zaUlu/y2bH/87bdFiEf8pni/7RWoP1tf+qV/+60v/JMz91HgrdmR9j7P24wTHzCpyDKzykHzBlZiD6ivHja7vaVr/tSj/wCKQ91H++ZJ1WJBQCgFAQPGLxzMgjEWi3InmeZiEQgHk6sDvFT87pyuNCd4ZrdbJqwwsvfzi5Sd1BLVvi/lo73fIq4hOa3U7cyT7LcDa4uF4hclpNGeQZF0liwwZFj/AMOIDZF6nd21HSR2eEVeS95Xyb0itIr5y5vuVszW1HFdGPjzL5V0jFAKAUAoCu8YfVfW6DpHFJK3oXKJF+I539tR1XkS0lmeLBQ/ESf3Ftj0/WJAcfH9XH4ivKSyFV5llqUiFAKAUAoCqWqezXMlsf2cmqeD0BI58X9LsHH2ZMAYQ1DUjxJ6UuBl7PSci4ktD+zk1TwemSOfH/S7Bx6S4AwlZ05XRhUjZlmrMjFAKAUAoCC7dSFeH3bAkEQucg4+ifHI289xtncdaxn8LPVqc74JFbRl5J4rSIrjTJyYIhjfIBM0jbeZIG4xmuAxU8RVtGnKcurelL/1ivU2tNQjnJJdyXzLFBftNtawvPno+CkW/Q85xhl/lhz6VlhdgYus+mtxdevhr42FTF046Zm7J2MkdebJcfra7wldQiiPiujOZFYd1mY5xnTorqaOxcLToSo2vvavj3crf3uUZYmcpKXI1rG816kdeXNHgSRE7qT0OfpIdyrDYj1yBxGOwFXB1NyenB8H+cVwNnSqxqRujaqkSigFAKA0p7l3k9ntlD3BAJznREp6PKR0HXC+8+MDbLLttl7JqYyV3lBav5Lr8l5OvXxEaa6ya4X2JtIiGZDNLqDs8rM+qQY+cEbExo2wxpUYwAOgrvqWHpUktyKVlZc7dupqZTlLVlkqYxFAKAUAoBQFU4NJzpLi68JX0Rn/AHUOpUPqrOZZAfKQVBUd2WKSsrm12MXXHLcnP6zKZE3z80oEcJH2WRBJjzkNSxVkQzd2WGsjEUAoBQCgIntLw5pogY8c+JhLCTsNagjST4K6loyfJz4141dWPU7O5C3Le028Vxb/ALVCJoQ2xDrkNE/1dQLxN4jU3iKrp7rLMlvRLNwy+SeJJo86XUMMjBGeoI8GB2I8CCKslU2qAUAoBQHwjOxoDVg4XAhykMSnzVFB/ECgNugFAQvabgS3CFlylwityZVOGUkbA+DITjKMCpwNsgEQ18PSrw3KsboyjOUXeJU5OKFrSO4jC98RMNWcBZGTUxxv3VYnHpXzqhg1LGfpqjt0nHwv8zcTqWp76Jb9EX2fdtcefMl/6eV/rXQ/7LQ/6r8PuVP1z/b5/YiUmuPajFqgaOIYmZFc4cjKxqxYAsAQzd3YFR1J06ramzsPgoqO+5TfYklzfyzJ6FadV3tZG0iyXEpgtzp04502ARFkZCqDs05GCAdlBDNnKq8mx9jvEv3tX4PX7dfcurzEYnc6MdS4cJ4XFbRiOJdK5yTkksx6s7HdnPixOTXdRiopRirJGrbvmzcr08FAKAUAoDxNKqqWYhVUEliQAANySTsABQFU4x2nSdRa2pl51xlVkMMyKsYxzpkkdAjaVI0lSQWaPwOa8k7K5lGN3Y88Xh+bisYO4Zhyhp25cCACVxjcYTCKR0d46ggrsnqPdVi2xRBVCqAFUAADoANgB6VYKx7oBQCgFAKAUBVXh9mu2TpDdkyJ5LOBmVR/MUcwAfSWYnrUVWPEmpS4Hmxvks7iSOV1jt7jM0bMQqrL/jx5OANW0o8SecfCvacrqxjVjZ3LRbzq6hkZWU9GUgg/AjapCMyUAoBQCgFAKAUAoDnk3DlVrqxkB0NqZPWGcsSAfsMZEx4AIfEVxG3aEsNi44mHGz71+J+Js8LNTpuDNpe1kht1tlI/SH7N8gdwKBqudJ6xkEMo3yzBT0fT0dTa1GOE/VLjouvl3cerMprDydTcNSK2IKWVrkSEamkPe5SEnVM5b3pGbVpznU5JOQGI5fZ2CqbSxDrVvhvm+fUvzJdxerVVRhux1Lzwrh0dvEsUQwq+ZySScszMd2YnJJO5JJru4xUUklZI1Tdzbr0CgFAKAUAoCM7S2hltZkXTqK5Ac4UlSG0ufBDjST5E0BV+H8Ziv3W84fLDJLyhHLbzPpYAMWG6hjGwJYEhWV8Lv3QaxlHeM4S3WbEFvNDeW88rrzbmR4GhVtSpCsUkiFSVBLB0BZsAfOld8JSMbI8lLedy51kYigFAKAUAoBQEB24XNoyqPni6CAjwmLqIWOPoq+C32A3UZFGrhOxA3l77VHHCsbC7EiMU0tiB43GtncjHLGGHX5xThc6qhjFqRPKacSc4ZGi39yIVCqI4+dpGFMpLFdhtzeXgt46Wiz4VMQGh2y+Uix4cdErmSb91EAzDP1skKvgcE58hQE72a47FfW0d1ATy5AcBhhgQSGDDzBBG2R5EigJOgFAKAUAoBQFc7cWqcj2kuI5LfLRvgnOrAMRUbssh0rpG+rQRuBVXGYaliKMqdXTnytx7vQzpzcJJoqsDNAjTzLm5nKgID4nPKgU/VUZJbp+0fYdPnskq0lSpvoRvn6yfW+C7I6m3XRW89X+W/O02+Ce12okIa2leRi7lklQscYC6g74VRhRhdgOhOSd3hPaCjQpxpKk1Fcmn36LMrVMJKb3t4t3AOMi5RjpMckbaJIyQSrYB2I2ZSCGDDqDvg5A6vD4iniKaqU3dMoTg4OzJSpjEUAoBQCgFAc7+XXjjW3DGRDhrlxDkeCkM0n4qNP8AVQH5r4bciKaKQoHEbq5QkjUFYErkbjOMZoDs3Zr5YrCNy0nD2gdsKZI2WQ6c9CzBW0g74GaA7FwLjcF5CJ7aRZIztkZ2I6hgd1bpsRncUBIUAoBQCgFAKA0ONcPM0elX5cisskb41BWQ5GVyMqd1IyCQTgg4IA5j8qvb/iXD1SIQQRmYNpnR2k93YgK6KFfdTvrGD4+AHLOAfKZfWtvPbxyaucxfmPlnRnOZGVidy3XfO+43zQFTRJJpABqklkbA6lmZj+JYk/nQH697B8B9hsLe2ONSJl8dNbks+D4gMSB6AUBP0AoBQCgMV3crEjySMFRFLsx6BVBLE+gAJoCI4L2niuH5ZSWGUrqWOYKCy7ZZSrMpxkZGdS5GQMiq+HxdHEJulJO2T/PnozOdOUPiRCcXvParnAP6vbMQPKSYbMfVYt1H2y22UBrnvaHaO7H9LTeb+Ls4Lv1fV2lvB0bvffcfez/BY73Vc3MSSQsNNvHIqspTIJmKkY1OQNJ8ECkY1sK2OxdnfpKO9L45a9XJfXr7EQ4mt7yWWiHGeGQ21xbiDKcwSB49bFSqqGD6GJA0thcjHv4Phip7QYaisLvqKTTWaVtfzyJMJOXvLXM/Z0YvpMfTt11f8ORtP/cb8Kw9mJt0Zx4Jp+Kz9D3HJbyZb66YpCgFAKAUAoCvdt+yUPErbkTFlwwdHXqrAEZwdiMEgg+fgcEAccvvkEvAfmbq3dfN+Yh/BVcfnQGtF8hHECcNLaqPE65D+A5e/wCVAdj+TrsYvC7YwiQyu7mR3IwMkAYVcnCgAdSSTn4AC1UAoBQCgFAKAUBWvlC7KLxKyktzgSDvxMfouucZ+yd1PoTQH5esux97LctaJbSGdDh1xgJ5FmPdVT4EnB8M0B3/AOTL5LI+HYuJyst3jYj3Is9Qmdyx6Fj4bADfIHR6AUAoBQCgNXilis8MsD50So0bY64dSpx64NAUFoTKDbXBKXUJDakOlgRkJcQt9Vt/PGWRs94VwGKoV9k4r3lP4Xo+DXJ/nWjbQnCvC0tTLFw0StHYRjEQQNOQfdhGwTPXVKQVz10iU5yBmzsTCSxeIeKq5pO/bLXy18DDFVFThuROhKoAAAwBsAK7Y1hRm4JcRTzyC3WZpZGbnK8YYoTlEfXgjQMIACRhQdiSK53amx8RjK2/Gp0eCd8udu0uUMRCnGzWZN9mODyRGWafTzpdK6UJKoiatCBiBqbLOxbA6gdFBOz2dgI4Oj7tO71b6yCtVdSV2T9XyIUAoBQCgFAKAUAoBQCgFAKAUAoBQCgFAKAUAoBQCgFAKAUBBdsbCN7dpGX5yFS8bgsrKcb4ZSDpOBlehxuDUdWjCtHcqK6fM9jJxd0a3yewj2RZtzJOdcjEkliO6OvQAAAAYA323NeUaFOhD3dNWSPZTcndlmqUx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900" y="2462213"/>
            <a:ext cx="4637484" cy="379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https://encrypted-tbn1.gstatic.com/images?q=tbn:ANd9GcTANrawjU_qe-XLMSu_nUxnvfXFxYSlMjccIe6wWEwRUHXRSw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5268694" cy="3461743"/>
          </a:xfrm>
          <a:prstGeom prst="rect">
            <a:avLst/>
          </a:prstGeom>
          <a:noFill/>
        </p:spPr>
      </p:pic>
      <p:sp>
        <p:nvSpPr>
          <p:cNvPr id="4105" name="AutoShape 9" descr="data:image/jpeg;base64,/9j/4AAQSkZJRgABAQAAAQABAAD/2wCEAAkGBxQTEhUUExQWFhUXGSEbGBgXGRwcGhsgHBwbGhweIiAdHCghHiEnHCAdITEhJSkrLi4uHiEzODMtNygtLiwBCgoKDg0OGxAQGywkICYsLC00NDQsNC83LywsNCwsNCwsLCwsLCwsLCwsLCwsLC8sLCwsLCwsLCwsLCwsLCwsLP/AABEIAKgBLAMBEQACEQEDEQH/xAAcAAADAAMBAQEAAAAAAAAAAAAEBQYCAwcBAAj/xABAEAACAQIEBAQEBAQEBgEFAAABAhEDIQAEEjEFIkFRBhNhcTJCgZEUI6GxB1LB8DNi0eEVFnKCkvEkF1NjssL/xAAbAQADAQEBAQEAAAAAAAAAAAADBAUCAQAGB//EAD0RAAEEAAQCCQMEAQIDCQAAAAEAAgMRBBIhMUFRBRMiYXGBkaHwscHRFDLh8SMGQhVysiQzNFJigpKiwv/aAAwDAQACEQMRAD8AvcxlKemdIv747ZukoWtq1LZ/LaWtbBQUs4IVR3xpZWUY0FxeNwtlUs5C9l+c3jb744Oko3ydXFqaBvhqSN9eR/PFF/RPazPJoL89r+4VVwDioqU1psT5gEH1A/2x2eKu0Nl6GS9CnC5DWpIgx0wsRSYaMwtBVskt1KAfSDjlleLQoHxrxijkpUHXWgFafUhtUEnoBpM+474IH0sCDMe5PPDXEqVXLB6MsakjYzykqRHQSMEAzanZDLchpUPA+HkEVCCCJBm0e3fHpXjZaiYbtH5ziSp0n1/074G1lrsktKfz/ESSYJjoMHDaCBmLnJl4XyiVfMeood5jmAIAI7RE4xISKATULQbtUjhAsEDSB7AQP2jAUxpWqi+L1tepSQ1ObDp6YZY2lPkeSd9FE8UywpvAmCJE4MNVwG0EMHjHFClPBexgqAvIx5eX0Y8vL6MeXl5GPLyyp0yxAAJJMAC5JOPE1qV0Ak0FR/8AKD6f8RfMCa2pidQ3IWADJIDfUR1wsMXHmy+/3TRwUgZm+eCnszQKNBw2RSTBR3hzg5zVbytWjlLExO0dPcjAZperbmRYYusdlVrwXwDTpvqzDiqI+EAqs9yZk+2EpMaXCmik9Hgg0242qfI5GjQTRSVVUfc+5Nz9cLPkc824ppsbGCmhI+PCTKiB6YLEUJ45JHncirqNQGrdSQDp6TBsfY29DaDteQdEF8YI1SHOKoNSm9IkD/DqIoDKYFjAAdTax26YYbejmnxFpZ2XVrh4EDb6WEkKkb4PaWTTgKUiW81VYECJ3Bno2wJHvtcdcfO9LYx0Lw5pcNO4bchoT4kFp0GqudG4dsjCHBp9z5nYeAII3TDL+H0DSW1QZ09N9jvPa/b6Yh4j/U2IMbWlhAPHYuHceF8SPKlQi6GgbIXXdcNwD38/NZeJK1M18sMsug01kxcqdZNz1gLJJ6Ri90fiYP0z56plD1107zt6pDHRSmdkQ1dZPlpr4broPDON06i6SOVp+LbTG3rc6Y9CdokTMTG52Vp1q/Lb67c9aTDoXNFkKJoU+E0tSVPOdldgSZ6HTAKkSLSCb3xZvEuAIrZRiMM0kG9064k1Z0HkVqKMB8L0y4J6gkMCo6WEj9kQ0AnMCmg4EboMfmUiaqGnUT40N4PdW2dD0YexgggeaDdBZkYALS2jQVmAJgTvgsjerFuOiBEOsdlCU8P4wrV6ZR6ahmIQO6zAggkEzMEWj74Tdh5ZP8j3HKaNDgPH6+myoSOjhaAxoJF2fKvvp4JtxHLMkFm1T6mbe+C4dkUbcrBlAH0SEsz5XW42fnBbfDfCvxFYBmKoLsVMHa0HFCR/Vs0QYWdY/VdFy+apJ+WIUIBvbpieQ46qm17RogeI1g7DTtMFun3xoCt0J5s6LinF/CZzPE6716xVRWKEqJPlhB5YXeW2UiDcm02wlNOWuLQPn9KhFCDGHWjfAvEjkUfLVSPM8xgrGDKgywAnfVci59TsKOCYcSHBv+2vf57pPFRlmo4/ZW1LiTEE6gQRYkzv2g4KWUaSIsbrB/MqEBYc7WIEffHtGr2UlWXCOErSUdXI5iY7XG22FnvLk9HEGDvU5Ur/AJ1amiVKASLBmXVJcauU7HSIFwLxuZJDG2V3avT5wVLAQMcXWOSRVeOVdPxtB5iGaoxKRqjSzGCFvM3jbsMFgdbfrf14pfFBr2lrW0dT5LXmMwZ6kjDdKPSU8RqGp0st/wCn749mAIB4rTW6FAqmHGjRKPNlZLTJIAEk2A9TjWy4NdAieK5Dyamg3IAP3AJ/XGI3Z22tysyOyoPTjaGvtOPLy8jHl5NfD1B1qrX8tmpUjqqN0AAJa9gSFvG+3fCeKmiaOrc4ZnVQ4nXTT77JnDNcHZwNBuunJncuSzipRR7SS4VwAIhgwDKZ6EA2HbEwEWrZa+q1pc38YZgVMwXQEoRyvECpFmYdIkR9PXFbCuGTLeo4cr11+qiYr/vCa396R3gvxBQyq1BVRtTGdSgGwFl3HWT9cZxMD5Kpdw0zY7tX4zAq00qJOhwCs2N+4xOy5SQVSa4OAcNkNUMY0F1JM1mWBN5GDtaEBxK8zNnIPYD7ADHWHRcfusKqqwAxq0MhI+IZQTzAH198Ea4jZDc0HdEcDqUloPTRUNfzCwkkHlgoJ7agAd98AxUZJzkb17aj31R8K8AZAdRfvp9FT1sjrWkRWQ00QKWF7ySSBNpETsbdTAxDxHRrJsOyBx/aRrXACq7lUjxJZK6QcfqpLxVTpUGpvl3VzUhXdpIIsehhRIE2Gx3M4Fi4WDBNgY7sg2O/vv53I2GJ/UumcO1Vfx881qpcUpVSESpocREHSbGbSCVknoQ3Yg4gxh+Gd1jWlwGu/LuHLhvW6qyQl7LdoDpdff5aaUeH5dhfKKsWhHgW9GvP9Ix9dhulnSxh91feP4XzsvRsbHVV+v8AK+0kTBI+uLGhUQaJ0eLUNOkhiAPhKkn9bYUyutWg1mXcV4pTxHPIaNV6WVDaKbMNYgEgbWB/rYHHXOcAbNrzsPG2jQtA8X4hw+pljrqUWosDp2b4IB0iDBErsLSNpx2GZsjqYdaBriL58lhrXZqpTXgnMNmiUVy6UEC663xDUbRp3sGEm8AXGFekcIcQzq2EAHfy19z5b9yNEyPDSCU6ngAurcCCUqbGms6fiNjeJ39iLYO+yQCUllMdkDvSvinEDUaYA9sFYyko+Yk7IRqrNAuegGNUAsOeSlHHspTytKrmvNqUzqBZlYSzEFSEVlZSASDMTJJmDAW/TNml/bZ8xsq0Mz2RhtqXpceyGY8qkKKgrqAqOZZi92MwpnUJuOtiZtTjw01OkPZJrQch+BshSk0ANVT5iqp0BFCBKapAEDltNvSMLNvXMbS0hDjYTnw/w7zbnadwYt/XGJH0vMZa6AsYVTwU3xTggqVWreZVBMDSHAQKBAEATvLbzLNeDGPAC7+9fReEz2XlNKVzvg5aTtXDuxkkhnJFzIgG1uke5k3waOrS0sj3XZQeiSFkAsYWTuYJgdzAJ9ge2NT4hkDcz7rwQ4oXSmmrdmsoaVAr5YZ6kQRLGZM2i0CIg7k27LMeJ5WyB1Dhrw5eel9ycewRQltWTvp876SL8Oeoj33xUz1sppYDum/hujTWuHrMAtMFyJBNthpF+s7dMceZC3QbrsYjD9Ttr8CA41nfPrPVjSGNh2AAA/QYPG3I0BLSyZ3FyB04IsLzTj1ry9poJGowJEkdBNz9sZcSGmt11tWLXVspQoeQ1OlpNMoQNLXWZvJPUnf98fEYfpACV7sSLdfEcuFcK4L6TqAGBrNkHxDIFsnUFQ01rEhj5fwuVgg3E3AuREX6b1oOksJETO3Ro3Bq9u7c8uaVkw8s0XVurN7boDP8DpHKil5qlwNSO5Aud+2lWPv9cTWdOt/VidwqwA7Xfvru/hEf0f8A4TG3hZH4SHMcOSnThqFLXPxnNAk9YCgjfbbH0EPScMxuNxI7mE14mip78I9g7TQD3u+my3cB8XmhTFJ01oPhg3H33G+G5sKHnMDqhw4vIMpFhOf+YqduWAd2L04Fp6OT9wML/p3fLTP6lvykZX8phZkI6kEQMDAcCi20jQr3i2jWqswV9IhSRJF7+t52xyLNVgLsuWwCdVr4goWmk8gQGdVpO5/bHo3Zie9dmYGNAKj85xlW1aQZ6G0e+HmwniprpxwQvCuDPmWPlQirEs7WHe4FzALQO3S2NSzNjFHUrMMDpDbdAm65BspmKZQMXY6fMYgBWDFSpEEETzRPVb9TNdnmk6x5prRsOJJ3PgBoqLQ2BuRgtzjueAHBfZp9YWgaStofy4UTUeqedaWoNBIgs19K0zLECxhx4GQxMa4AFt678ToRxFVx+irHEta9zgbv8b343wTDw9kcpms24eimqjQTS0jRVBLL5qqLESCJIFitojFMQjTMNgNa09PlIYxcrYzG1/ZcbIv558+K35em9IvTWlVqIrnSVNgCAdJtuJI9owlNHIx1RMsf8wb7UvMkYR23a+BPva+anj6JfNrA08dtepbvxbhQoiF9N97H0xjqxdphuJcG5aXGvF1ZK9dKOVyvlMJD00RQXcEyeUCQBO+1zjjm5OyOKrN7DMzjoRa6b/D3wEaeWHm1NLVDrqKoBg7BZ/yr73LRaDhd7y3RZZiWnVqD414Mr5Ss34POZml5xJZVYlWb27xAm+xiNhuN7XDtBdLM4LrpDcB4Ln8vWp+c7VaFd9GtnL6HPwEzzLqbl/lkjrEsOfEQcuhHBS3xZ9q8dlWNQNNjI5hb0FsCBDkuQWHVJvFHCXqpRgKwFQMyttGlgD7hiLdpwzhZmsksjRFa3KCb3QfEuAI1BQ1yPhYKBoaZkfX79ZxnrniQvB1JtED0UVpQgBckKA8j5gImY672tfAS8ucbFLrgNCE38NcRPmpT2k777AnafTGHt0tdjPaAVNUz5LssXUgf+Qkf1+2Fg5pdl4plwNZuCW8RzpUSTtgzWpdzkkdy5BqFlSJ0wdTei2g9MbFcFijuUsHFRSrBkU8oZQrGPi0mbDflAnsSLTgWJ6wNtotM4Lqy8teavY9/f4r3M8Wp+UirKsSWqW6hWgCCRd9PaAD1jE/CYJth+Ugjc7a918P6Kdxc2QFuYG++/p85IdvEjldLJRqBb6nB1fQhhf8Au+K+VShIa1TOipZKNEoiwfM8w3YjeCB8x2IJwxnbbngnUVXzlwSYge0tBAoG74ny7+Oqa5rguWrWE0mFgyiFNrSvy37frgTZJGd6ZdHE88lJ1+FVVIBptcwpg6WkwIOxB6HrhrrW1dpMxuG4TBPC9Q0RUD0yxuaeoSqn5iZgdyP62wJ2Ka067c0X9Oct2PBIymGLS6ecG46csIUl1IBKlYg9QDq2jrH0xDx/QrMQ4yRnK478QfHl5ehVLD9IGNoY/UD2/PzVbuKeJzVJhYX5R2Mb7Ygu/wBN4yQjMWgXz/hU29KYZg0s+XtujfDmfolgX1GpeNQXy17XmSffvt1xRwnQIwZ6wnM75shO6SbN2QKCbNwLKs4qGiAwMwCQrG267dNhAuZnFZs0mXLaWdh4s2alv41nyaZU00KsIM3/AKRGORx0btae8EVSgs7k6IvOk9hf9P8AfD7HvKnSMYEuqZYA3Iie4mD1gE9MFzHgg5RxXS+PcJSo9O5mkVKmxkCDBmZBiffEmORzQe9fQHDtlDb4G/4SPi3DqFd2P4hQ4+JCwAEWLX69PpgzZnQttwoc0piY2SykA68klzfBDTTzAjVUYgAgxpBmWNwbCCLGe3XEvFdPw9b1McmVzd9AQe6yD5ga8iNUbB9GMfmMvLTff5zWnKVquVhgAyGdN5TUdIkgfMAoEHpOHsLjcN0iP8Zpwqwd6/Gu405pSSObBup2o1rl80/CZZfxQkBXozBDTY3t0IHQAdZ3MmZaOEIGhWRjQT2mrmHgbiObGbq0hFw4dSSvlrUdTW8k6gKTMAF12A5ZI+IT39nQqiynCwukcX4NOUr5rLpVo1lWmKNJpt5QVFQBWKGVJRSloNjJJwNjyHrbmAtUtwypx0U1CPT0fLFWlEdY8toN5Em8zhkOrgPRLmMHifVdMK4atTFiUx1cWBTHVxK/+A0RmPxIWKukiZteATHeBE46imZ5j6snRWfhxGCHUOUmV9e+FJ3C9EfDA1qi6tTW+kEWEnvGBABotHcS51L3MlFWABa8eoMgn6icZFkrpoDRIqtTUbmQT1wyBSScQ46rHOV10QCDG2+NNabtec5tUlzUda2BA/fGnGivNQ2W4ajyPM0MOhEyewuB+owpJJMw3QI80zGyN43IKIXMfgQxanoctp84nUgBggdlO17j12GMR4lrzlfoivhLBceq3cJ4mr1K7s4BanC6mVQWEsu5AmL/AEOBzNLJc42oLcTs8WU72UP4i4jVytCmE0Pnaw1KTBSko06mHS2oAE9b32OJpi52Rg0W4IWtBc87fKCmqNKpVkKWqGeYklmZjuTJJ/0EDthuJ8cDA17teKWnD53lzW0OHggc0hUwd/cH9jhsOBFhKFtGigsxm1QSxgdTBMe8C3vjxNbroaToFM5jiDU3dqLB0+IpMgA2MdVIN42g7WwBzsrtNQmmxhze0KKd8H4iGCutgfuCP98ORuBFhKSxkaKky3EpsrkT674LoUqWuaqTwx5r1CdRIRfmNtUEJPeL+0YUxha1lDcrcRcbsptkeD+XS8owxLaiRIBtEnv/ANPU9hsjNL1jrCIBQpAVsrS0vToUOeCmtiOUXli3TrfciOlhtmIc54zE1azps0KVanfv7Ysg6JZFcMyXmGoo3FMsvuCpj6iRgcj8tHvRImZ7Hd+EFowVCRNPO1ApQMYPqbe17YwWNJtEErgKtb+DZdqtYLJgyWg2gDr7mPvjMrg1lrcIL30lmjBUFVuU8K0Go03Z6gZkBZRp3YSIJW1ul+m2EXYp4cQAFTiwDJGg2RonnEM2qqWLQFAHqLQPc+nXCzWkmgqhc2JluOgUNwJKZzCipZCesHY6lBJ9QJ73HXGenswwDyL0rbcDYkD5W/BSejpMuI7PEEa9/BPc1Vq5mmy0mJ0aZRtGo3OoqARewEmLE/8ATj5fA9FQuiaSXBteRJuzVnmBrroFe6wtcaGqSZut5FdqdSCrWZTA1AbsL9O42jFWPorPhg6AkSsJLT/+TwIOu+mtHS0riZiMQWvFxuAv8+Wl+CXZvLaTaSpEqSCCQe4Ox6EYu9HY4YuLMRTgacN6cOXdxH5UPFYcwSZeG48ErzwFAPmUVRWRCwYqDdQYsbbEg+lsGxMLHMJI1WsLM9rw29F0bgXGatTJ0a+Y0s9SkGZKawkNtvLaosRMbwOuJDMocVZdZAUe3FqSfl0tNFE5RTUhQt5IgkHcmSes4YQ10l6qVN0FNzseluh6D3wYAt42kXFr+FFCeUJEkaT1F7e2/wB8EtAy0dV7mlpz+Xqj/NH9Mebm4rrwz/atFOiWIUbkxjRNC1gNs0E/4SlQKUdeVTAPf29PXCcpB7QT0AcBlcFuzldaa9J6D++mBtBcUR7gwKTz3ECWJFu+HWR0FPfISUHUzJJkHBQ0IZcsGkib46vEaIvI0qjSV+52xh+XitRh3BA56s0/CG7nVH2tc+8e+B6g6I1AjUoNc68BKVTMBuqeV5iyekawsdZvhaVt2S0fO9MxaUA4/O7dAcXymSKtap5oMRSHl0tSsZOkjvPMDe0bzhWHDyuHId6YknY01uVjlsw1UhFohwiBUVmcqioAFtqCGBaWEnvhj9E0buKB+qcdgE14iKtOmFarTBZfhRRad11C/YH2wSPCxA2AhyTvqid1L1wQDpAJ6CYH3w2RolxV6qT4vm6q/wCLTcCbMrlU9pQfo09cKvLwdU7GIyNEoABUweZRKttykwVJIE/2MCR1v4LxMU4XdSRPodj+kW98GilyacEKWPNrxVTk84hqAa9t4BMe9sOtkadAUm9jg3ULpXhjiKUw0sIJXc+97Am32vhbFxueRlCXjoA5tE7PHaYBgl9KiTESZAgSB72thUYaSwCKtdLxqVN8Q4k9UabIkzoXY9ZJ+YzfFCHDsj13KC55KXeXhlDTDgFQJXUnZpU/91h+sYDOMzCmMM7LIPRF8e4EVbXTA0uwWOzNt9CfsbemBRzWwjiAjy4cNkDqtpOySLkqlyVICiWlHESFImVGg86nS0E3gGDBTKDlrigNhLQ8vF0K8zxVVwrIjLUGqt8ZWfaQYX0MkT6z2wvI/rHho2TcMYhjLzvXwKSp5ctYAk9gJw4+RrBmeQB3mlOawuNNFqjyvG1B/OpaaqqELgXZVmFYHYgkn6nbCpizNBjdbd/6KqYfGhhIlFH5wSnP51WQ06aFEZzUaWLFmbc3JjYWHYYOyMg2461SXxOLEjcrBQJvU/KQOXyhcwNup6Ad8Ax+OjwcJledeA5ngB80GqBh4HTPDB5+CIz+eNKrUhvLmCNVPVCkiGgiOkgWJIHviT0VHHHgo45f3UTy1JJr315ar6RuDxkk3WRftJyjayQNdDsO/bmivDnBRW8zOVZqGoDp8wzZGZYIWI5gSI3J1bwFdfiGwRBkfiTtZ+afDep8K905imqxQoa/3vqhigeiw3NI2PXTI/1nE1jv0vTAr9szb/8Adr72P/spkzeswnewkeX9H2S1qc2OPqFGTnKZ81qlLLpSCLHOxUaUCj4aajdj0JgASTPw4gS4SSMlxJpfQxYqOQACrWup4JyGxy6tE31P1JJiWMCSTG2FnTPBpMiNpCqzi2oC+nHlxD5rOU6Z0uTrM7KSFA3JuCdiLY4Ld4JqOEVqFtpZyjCVEckAjVaI3AMMSYne5/XHC1504LfVNB2or3+I3HTQ4dVek8PyrPUamCkja8GxuJwqQQjWDouPVOCZhcmvEPxNXzbm5ckLAYHWfQFjNjYd8DDtUUs0XReEuczSoORpZ0UvNobZrdpBjDscnZsqZJGA+gs8yVp12paSQoB16lgExYrOoCCDqgjG2yEr0kLWMDr34LzjpZRTDEeW7gOIgsokkC9+kjciY2x6luGUMcXHlp3Hhf2/9VIvLOMtl2DENlyS1IqY8tTfQZOwaYvtbpjGU5tFuSUSAGtTv48/z3pU9ENRarqMlwqLF2tLEdTYja2+N5u1SEIzkzd6X1qNVF1lHRTy6ipAMg2k72m2PHKVynNF1SVZjGwsojI5g0wdBILWMdceIHFes7Ba81rMsQYG/WPft9cBZioHOyBwvl+OfkinDStbmLTSF8zDBQlIcUWvV1VWQrRW/PAOn0U3Bj0m+EnhztTsnYyxtNG6e+GfBX4qnlqpJdarsawDQgVbIkgSkNIa0gGVmBhR8lJ1kYITzi3AEzDPRzFNaBpBfJrU1jkadNNlkkhLj9iOog/LsbRizPuKUiOBVcvV0OWA+JfLBVWBFiZ691Ekd8UMK4P2JSGKYY9wE9ymcZAQMOuvgp2UHdWPBOF13phmQgHYtY7kTBvFpnqCInEnEdPYLDEse+yL218uVnbuIo0tHBSPNtFLOrlyphhBxTw+KixDc8Tg4fAlJInxmnClr8vB7Q155ePWvJpmeLa6DU6kg2HmTEcw0kyP5oG/XucLGItfmb6J0YgPjLHeqTZTLMrLUrVUFJjrJ13fRLHVckGwAsSZ6G2O5n24Bv8AH45rNNphc4fnjrz5D8qm8UedEMmlJuwMhj0mw/UdB2xjDZN71RcYX1VaKbaieo374bJ4hIVwKJCmoZcMERQocSdUD2NxcewH0jwT/pXvjkLW5iXgZhYB7uXHQ1ZIGgVcYVmIDSx1nQHStfE0PmtIzhPEsqKvkaAWNlZlkOwvp5ttQIK2E7bxjz5nyGwfDVWIuh3R4frsoI48TXM+e44L7O5JlqJmMo0BAddEyQwIMMomJBM7TbC8eSeQF5o8yLPrwC28jC4ZzGRB2tjh9NT4KZTgtXNjMPTZqlYlKiITIZZhhJPTVqF9gAMOz4QR0Rrrp3c/Va6M6dDpIxI0AMBuhxPEDfgAe8lbMsc1S1UEzH+GoRkanAkSIkiYBm43xNxU+V4bdgd3w1sqcDIMRnldHWY7h2vjxbd2aI0Sjh2QzdBy0KEaQyh1MBjEevpFx0wFr4nTtkIGjgfDXmiYljJcGYJLJDCAa1sDTv1PDvVVwjL0GqinVqAOyGoiXEqhhmJiAAbRMm56Y+lmmy9lq+Aw2GzjM7ZE5jiwWVooif5hTBt2N1mfc7nC3bfzKduKLkEiy1KoNRerUZnbUeYqBYCAFIAAAH+uDMwcYHaASUuOkLuwaCuq1XVVIUDSdukYyNG6rp1OiYUKC/KxD7HlLAe9oGAmTWkZsWlhIPEOXpq3mViCAOd/5Qbfq1h1Mne+My5izMzQhOYMHPldqCl+cpUvjpLCoVLAA7OCFYjeJAudixNt8Y6PkJvMmcY2qriisx4gyIytSjnnXTpKlN3IP8oHNIt0tYzhjEAA2EkwdySnNM1IZB0ZpoXYQFNIQDsYDlI2sC1hF8KBuqOXaI7gfGMrV0uK6ntTmHHuu4+n3w4Hgimqd1Rabcs8xnaT5kOmkMtTQWmFIKgSTG2y3nvcCMdLSGIYe0zC/D1/lfeIuEI+XqGl5smqEWnUW1oA0gXElgZEbRF7jjfenBUHRdRKyRwzmxY5ijoeXNc4PHGo1KeWd2enRqRU1dGUkA9miO/Sbk40XbNCAY2tLngb/D5ruHAsygytJqehUKuCAQDqJmbAmS3MbH4pM4Ws8U/lbwUd4koBANYzPmH4TUdHpxadLC59rdMORmxpSnYgUdbvvU/UCkmJjpJuP0wVLILiVWsXo0cuxp+YYZ1+OylmFhcWgT6WMnEOZplmeJda2HCuB8Vaw+VkTSzS9ytXiD8Tk2NVnNfKaypDjUUBaBzDr6TPL0mcCbh2Ob2BlP3TD3lrtTY+yzrQGOmY3HU/pi1gsQZ4szt9j4qNioRFJlG24WMK1nAK9mEj7HBpCxot5AHehRte40wEnuVV4Udh8KxSJsII1NEHSBc2F5B22sYmYqSKQdjU+1KphIZoj/k0Hvay8SZ1aTK9Qla0krp06oAgRzEhQDBnuf5gMIA1qNlTDc/Z4lQWWXN5+r5aFndGsbKqTafYC2npcRe9/By4WLD53inHxN+HwD2UjFxTPmMbDbR81VvlPD4ouEzB1tA0sOUOepMER6Abk9NsSZukJS05RxPkOXf4pn/h8WYHhXqefd4KyyNYU0YsdhqYsYAEfYD/AN4+LxWDmndmA02A7iRr7knwRnNtfcQ4ki0zXQB2UQhIJWWuJIHKIm5gYp/6djmidIHaDT1QjAJHNDgpTPNVDSyhCyygIgGSSeUdhFpm4GPqBO47OR2YPDbBgPkveFszk04JZYkmxYnqALR+n2w7BMSO1wUbpLBsicCwGz4V5AKz4RlKKM1IstSoygshg2nt1Ej9BgUz3uF1ouQRMjJbetLbk8pSbMV2WmhUKlM8ojUmtmi0fOB7iOmMuJDAPE/T8IjADI48NB5iz9wjM/RFRGRpv/7wNjsrrCJIwPaWlS7cDIqAE/lzdrC0Em3eAcFxPSLIITI7ccPnqp7cE4yBvBauJZhiYUaKccoFpH+n779sQei+h2YpxxuL7TnGwOQ4X5bDlvZtO4vFugqKLSuP2H3PoorxQugqwtYm3cab++2Lk8TYyAwUOQX1v+lMS6bCyNkN5TWuuhs/lV/B8234dHJJqLTBMbk6Z/XEqVjmya8dfVKB8bw4M1AJHpouXeC/HeaoD8Pl6S1K1VlVGfVI1GNNiDBaD6X3G32mKw0cnbNgAbL5iNuQmuK6Vm+HUP8AiQoCq9SsaZqV1B5VY8oYbbSDpOoxp7zj5qfC5h1ztjoreGxbwzqwapbqfhg06lSpqNSnp1LLX1A/CQeUrp6nthYQxBu2qadiXPaNSDft9UGrswiZBJsBvLT9ibx7dhixhYyIW9YNa+ey+Ux8wOIeIT2b/v3tbEyTC5UgbXtMkD+uNzSNqr5IWHjcCSRwKyzGSCtBJU9on+uMCdwFbrZw8btSaW0V9WpQeckqkmwiAWI68x2/1tHxksjpixpIArbRVMJC0RhxFkpjl84UQ03JsxDHtPMD3ggif9sdwsz+tyON6WvYqIBlt0UL4izbZnNhQW8sMpF+WPL1K47ypB97Y7LJmfXCvhVvDRjD4TNXaB1047V5H8ovMurMxO9RNLNG676Cf5eunHRY2UpxLhqub8byYpVWVRy794B7/X9xg7TYQCKKeZXxT+ZTqMTqTJGj7uNUfcBcaXFKVItYi3X99rCIxxeV74BzFGqGpVKTu3l6l0NDOylrE/Lyx9BJwVr3AABCdDESXOHBVvAarU6isxfnCvQ1kNqU2YEjqohth8c9TGn1RpahJJGZTmc4FQNeo8PpqFmJYxzNLEwsCJ6GYHXBWRitUpPOWA5U74PwDLhGWkgVv5m5jPUEncQV+57YKBlSHWOkujXzkhuI8OZeYloHKZlivYT/AC9v7J0DyRmuLv3boShky7BVIk95Hr2xx7w1pcdkRjC9wa3de+S1JwdSypnef6RgJbFiG2Ne/kjAy4d9HTu5pnnc8lZVlW8lW0tDzJWG+sHcm5uMSZv8ZyfdW4LkGY/Th+OSYVeHo1Py9OlWOpP5gR1v6bkmY9dh4ad0T7HpwWsRh2yR5fdQCU6i1cxSqiCj6b2sYK29VIJ63GNdKyB7mOHJF6HiLGPHekuU8T58KtJMxUG6gAibmSAYnf1t7YtGDDsZnIFVv3eCiiWd78gJu/dNMhlSJaq5qVD/AIlRyWJi+mTeAJ+p9MfN4rE9a7sihwH38Svp8Jhepb2jbuJ+3gmX8P8AxGmXSpSePNqVx15ixEDuYnVJiBq3E4q4thdlMf7Q0eyiwPDS4SfuzH3VJX8VCvfywfLZuZWvqQm6yLmx6wZ3xHxE7Y3ZTufv3qpFhnSxFw22+yr8rmRUpU2WGSoq3MFCHA39L9MZDcrsmt3VpPdt8KQ/E+FFhSRG006baqj6hDExcC4JJsARABxWjjayKhqeP3Somd1h4Ailp4/ltdHWzoNCF7rBkAGRz25gBF99z1CymnW0cOIILUo8F0Gev5qSUnfSQJJOojYQBaSJmbxEvRN7JLkvjZ3Oc1jedn+U/wCI8c4bWrLRqVKbOr6FiQQ0wVDLcXsQD74C3E5DQJ+yy/CF7czgPv8AlPUorTARAFQWAAt/frjZJJsobQGigsc5mR0OOgLjnUlWdrnQQN4MfYgD9YxL6cgL8GSOBB8r19tVvDyAPAK1NTSoqnYQIjtizFJlFt2KTmjDz2twon+JFFVp0ynQMDP/AGnA5nl+6+r/ANLgRsmA5NP/AFJpwbN6qCVhtpGqL32IP/dscaxLY5YA5xogfAoETJ8Jj3wNBILtu7gfRSfBRQyedfM011GW8tdICoW+adXNALACAL+mBv6akfA2LLtVm965qr/wZvWF5d7bIl/wtBBmahq/iajeaa4qRUJLRBjlVL6dMQY9Acc/XPlphqiNuXf496yzBNY+zsDudPJXvhnNBoAKukFpAAkkzMABb9RG4m048GAFZx7AwAh2/DuW0qlKqXPM0khViFB7+sTH9nHsX0gyFoad/dSsJ0c6R5f/AEhuIcWp1Ft0Imflgg/2cChxccrMzDt8+FMSYR7JMj9LGh+fRaqeWqVeeCZ32+2+HMwpT+reCQBfil/Dc1SbMZiQnK/5eqIUam6mINlkenXE11l7ncyqkIAYAeSWeLMytHzlpQNSamHWTJMjpKxbt9MYeCHDnVeRVDBQZ3GQt7I18SLqu4EeqmOB1WfSQHAhmdosAoJPv6QDvHfGmCnkp3GlsmHaKOYnTx/C6LwtctXoBwwcM2vorDpoIHYDSR1gzg/go5ZRp3Ncv/iC1D8WfJmAAHHSwFwfW59tOCt2SjzZUwFvsfUf3tjSwnHhThK5msabSAVMEbgyL/acaY3MaQZ5DG0Ec0X4X4kctWamSSGHLBIGuGCH2JMEffY40Oy6ivBwkYHN4q5yNHyKTLUjzJCyLk7EyY2gC09rdytFlee6hayzTahA+b+uDN0SEwzNIHJFeHdSPB+cX9x1+5I+2NONhIwgseQVQZjL6/f9COoPcYHadG6SZrInLE1VUumwEjlJnefsD79sKY2QmMN79VU6PhAkLjy0S7iCilTru9RWrQYQGQpYQCR6WIntNzhMTZW5Ir13P4VBmH62VrpQOQC+p0tGQQRp0ICw0m8bEEje+x322wrdmk+W55Dl4qh8N5qnVy6VBUJCnna0grYSI+EX/Q9zgjRSWkBuiojxFndeYqtCm/M1Mj5ABPvYWJ2jfC2IjcC0u4jRPYORpa4N4HVTQNCk71A1269gdwvqTNzt+7Thi5omsLDQ7jr4muCAz9JDM54eLPeNPAd63jPhhyMqgbyf0iJOFHQuYe2D6J5krHjskHzXQP4c+BjTrjPV1IqD/BSRYMpUs0dSpgDoN77VYA9seVyg4ySJ8lx+Z+fX4UTcJ/CVqtGAFSo2kDbSzFx+hAjpj5vHGpiDuvp8I1r8MMmlj3/tT/Daubp5psmuaell4LgABuQmQKYbYyYEERc9MfRROgmwwmc0F2x8Rz+q+YnZJHiCwGgdR4Hh5HTyXQ+E8Oc+WrAjLU6YARiYhCaagxfVAEkCTHrgEL5hiczTod0WZuHdhMrm9oHTw+aV5qhzXEEpUw2khTdSEJAm6klr/rOCulIccoCAI+zqlvAOKnMTUiorpUam58yUlb7HbUjBh2neRhljusjB5oEgEbiDwQdfwrl2ytKhqUVBUJDCfjeC9yZnSJsekYUMRB6tPNxRJ67h80Vfm8zpAEz++HWtUp76S5604IGoJfa1M2O5QRRWbXmUysyPMgdiLid49PTCZwpaA1jiGjhpty1B05cRwKZbIHauAv57qL8aI9aouXpUyWJIpglQ1TfU5kgAGLTFlnrjwYGAMaKX13RPVYfDPxBddgX3cmjmRevCzXBB8RoPlaNPKFjIGuoOgZhtI3AFp/6u+E8Q83k5fUrMRbNI7EAb6D/lGnuheDZHzq9OnsGNz6dcAa3M4N5ok0nVxl54BUviDw8js2Sp02WmKQrMyEa3YMwHxfGFAJ0CbmYkA4rMY2MaBQ87J2Zp3GyaFcNvyifCmQTKUQlMO/MX1WUksAJBFjYAEHsDOOSBxeKHP5z19OdaWCUQwnJmBHd96THP0nqQ4qaIHOCASY2giALE9N4wviMEJSHu3pew2NawmNu17rnninxAcvRrLTqN5zhdHKIUEkuSSSDIlRuevY45hcLHHZaN/si4uaR9Xw+66h4TYnJ5ckkk01JJ3JImTh4pFc78D5oLX8qp855COrXN7ehF/TCb9rCqyMoBY+JalNKjqAHVnIdVU6gGkG4sCG9LXnBmsa5osapcy4mEktJDfbX2SPMoKCLDFkGkMx/lY8s+xAteJHbGMob2HcbViHFs6tj3DQkDXgRx8LJHgk+f4zUpTTQkMzEl/mg8qqP+zc7yT/KMGYwNACjY5zziHB/A+3D2QOR4fWckLSquSZgIxJnc7XvjRSxjdWajSpMp4JzDDXWall0HxNWfYd4TUQekNpJOOUVhGeDjSp5xhl2arppMdekICQy3CkkgAH4mJJ/lGNMNFDljDwAeaz8R5Glm6aPlk/Op02aqq7FJUn1kFpHeWmTgkjOKXw0ue6FAJl4IzQzKnzao1U1ClH2YSSKgabNNibz1G2OMcmHgcUdmM4AQUupuhkXExNu5B9xB64YbsknkXotef8S06FNNg0Eq0ai0kwUSRqH+Ziqm0FsNwYSWc9nbmlnNBdfH5uf78lh/zFmRlVzQqE02YqGLUgJDFYI8gtJjoCIuSMDiZE/EnDEuDgAdu4HT1415px+GkbGJBVH1Hv8AT0QlP+Iz1KbU2ZabMpXVWQVEv3NMJHvoaIHbDsvQvEOscedd3BcZiJGbAHw0P3+yRDzz5eWclXq1tJYEEaORg831Dndw3WCbnE7pWKKIMEWja1HeOfenejn5pHybuI38bB+w7u5dA8Rafw1VgIHyjTBuQsTN5MyDefbHzQ3V+AdseKhuHNVD1qNGqU8xNP8AlYrpn7qGEjb12xRwWQyAuF1qg9NB7Iy9p3oHzH5RLcHSlka2vV+JYoQgPKoDiY+ViUklj7D1oSdIf9saZBlaOPkfHiosODD8MerOZx4fK4KZOSe/KbbiPbsB3H3w9/xbBmj1nsfs0IH/AAvF6jq/cflHeCsso4jl/NpjyiW1BllTNN9Mg2PNH1wnPiMPP2WkHy/KO2DE4dheQR5/hfonJsS5IYwBsIj62n7HphVwoLDHWVzPxLX15qs0zzR/4gL/AEx8hjXB07iOf8L7no9hZhmA8r9dUto6FenW0qzUzKltokEiexvvAEm8TjWFncx2QuIBOvz59EDHQWDIGg6eY7xy4X/apfCXiTN5ytVFTJmhlwvIzkglw1xJXnkTdRA07mcX+wxttNkr5wW86jRJf4keNvL05dEBq6pcE2AWQLjcE9LH2jHI4S/jS0+QN4Wvf4Rq2Zy2eSoTNWpq1R8zLBIERykJ+mH46ioN4UlH2+y7igFyTUqjq0jQxABkiYGpvSe/W3bDkcdyGT0+eyVkf2Q1U3BeKL8NWoBqIFPW12JB5RO/t749iAxlO2QWhx0Gqa54TTcK+gspCuACVJEA3sY3+mI3SmIxGHY2SIAtvtc/Lx2vXgm8HHHI4tfvwWOSqmGDkTRQec5MJqjpcm8THSR1OBdEy4h4LpDbTq3mL4HSvnofGwMYGkafxxWzh+dSqupGDQYMTYxMXAPtIE4slpGhU6xuFtymVp06j1gs1XsXNyBtA6KPbfrgfVC7TTsdK6FsJPZbsPueZ8VOeJuA1a9bzKZU6hfUYj9NuuEZ8E9z8zK1VTA9KxxQ5JbschwSPj+UGUrZVUZtdR2YjVoGlAOTXMiWK36wRacEiwbWOsm0KbpSSdmUChx7/wAD5ar+EZ2tWWnW+EK0qGVRt8Q5d1i28Gbd8OU3YKa5xGqOp0YA/v8Ac4xHDHH+0IL3uedVzHP+MKuZzqrTU1KFF3ikgM1SqMNRIk6RdoAsL9MYkNghO4eOnBJeMZV8wXq1FILnYBhHKBYGREAfU+uAg0aVJ2HvQgrr/hXNkZWkulgVRVIYQQQqi49dx6EHrg1WpzhlNLjOdqsaZgnWWASDB1bgj1ET9MAaNVTmcTGe+h5qhq57z6SVnpGkVKrWQHUXUQPMSTqDAW+wuAQcPjcLDTrw/B7kxhnTZDHRa4bcL5t157i+PigqnCXdMyhqqyOoFCoCGNUh1qKpA+bQvQdyNiMJvxWYsJGo37tK+qTnmkmaGOrS9tL47c1hS4dVREasVVgoHlKZqsTEBmjQguSQNRHaTY4xXWOyR+vD+U5FiZZHNoNBoAuIs6DfwG68zOebL83lsNQhbMqmIO5mQOm/fDrez3qfjcUZ37nKNr+p8eWw2Cn+IcWq1zDmy3C/Kp2mOpjqb+uOXaUTXwJk1rZ2nRckLUDKYAMwpeL9Dpv6Y9mLdQudW2Tsu29Poq3P8AzGQzKnLtPwjQd2WSZA2A6XYGx3GCNdm1AQXtERDSb5HT3r8LPgnhClmKtWoRUoSDFOV0gmzKYBgSCQOxFoFuHsuWmkyMNev4Q/jutTy1V4EgBQqsoCs4RdT6dvKUaSAJDMY2DTV6Pw3X9p/wC0fKSUrafkb5/OZ9lz+vVd21uWLPzam3aev+npHSMfSRua5vZ2GizVaIvhpao1OkeeGilTYnRrqOi3jp8x76R0kYFKxsYdIBRI1I3oAn+Fu3PptroHiP8AhjUSmTSelXqooZ0pp5VQAzDKoOlhKmxAJgwcSMP0u0vyvsed+t6+Y9ER2HrY2k3g7h1eqhRXdXosWVdRE6kZAovYhwAO3mHoxnvS7mZmHQg7/n3WIB2y5u9LOrQzNZh5a1atpAUMQpaTJMDYbDpaMRMXECAyMADnoPfirnR07IyZpHEnYDU+J7u7zWvhfC8wMygFGoDSYGrKwEBkXJtdZiN8KwwvZILTXSGOhmw7gDv9RsnviTdFi1z+o/pOBdKvIyN8T89Un0DGCZHnhQ9bv6Ke4YJUt3JP3gj9LYky6Gl9FHzQ+ZreXpqDdPh91aV/YYJE4h4PeCsPYHMLTxBH2XdaechRAEEb9/XH0L26r41jqC5X4pyKVs3VctUEmCFqMq8oC7A+hOPmcXjSJXNDW6GryglfY4DBD9Oxxc7UX+4ga9yi6Rds15FNqzIayU9IqPJLBgxnVPxCd4t74oswYdC11DOWE7DmK7tjSRfi8szm5nZA9oOp5G9bvcK/8XeImyC0KGXpu6BArkSWlQDq1QTqk39yDhl0LAGt0BrwU7rHOLnCzr4rkletVrVGeoGNRzJMG5PT+mGGlrRVpchxN0uo/wAI62Ypg0irBVLFRUDKD5gQEAlT86qdtye+MB7XPppB04arRYWttwpOfF1TRWDOt3iApmW+GJgXt2GKUEzA2nFJTROLrasuDZYLXaiw1BQIkbEaWUj1G89MemY2aHK8WDuhBxY/M1NDxII7KwkFxSUhWLa2k80LAWNN57z6/n3SGEyzGJhOVlmi7QNobWbu79l9Hhw50YeQLIv6hIcvnsyv4qmtFHV3AqalYFiU5yo17agxAkmIjbF7ASFkDerrnrwA22rWqWZo45HBs10AAMvG9ePjSw8K8d8sBGoMgruF1EMH1LJA0ybeojeb4pRzyPeM4Hkk8RhcMyMmFxB5O/Ksq1VUUu7BVAklrAffDhobqUASaCAyPH8tWfy6dUF4kAhlJA7agNVr26Yw2RjtAVt8MrRZCVeLs1ky+XoZk0tVRiVapZaaqCWctIgGAsdfpjT8o3Xog47Jn4k4mqZSrVybK4pU4psOYWuSR3BLE+18ZbeUuWn6yBvBc74h/Eqq+WNMUglZgVaoDyxG6rcyRa5tvfbGTJotiEB13opDgnFfwlWnWQwysSLTIIKEAGxsTbYzGAlPRPY392tq+q5hadGnXall1pVUK06JoiGAPN+WV3BvqJ+sWxwNJ1TZlgDerJcmXCOBcVqh64r0qPnP5mk8xjQiqeQaRyqBpG0Y8lXvjJ0CneK+H6YytNyr+YpLF0J1XsVPLpAiLyTvA3OAvkMbCQF0Dr5ct0FlwzK+ZSNdqSFZKkgJuLc35bMDteeqzvOEXGSv3V4X+QPZOmQjRhI8z88P6V1wjhSOs1aQGiyFDysBygiIEae/c+uONwpa45jdpbPmsndJuM+S1HTWUo1O4VJJnSVQNo67SkxsZ2IFHC+LEZQ7ccOC3E55cCywVD+KMyUK00VvKK6g7oFVyQDKpfTAPzFjcxYSaseXUA2Rve/z2XMXiJH9lw8/3H/5belJKKf5WqNngt7ryj9G/XG8wukjRq0d4OrsmfyrK2lhUsd4lSPrIJH1xoCzSw92VpcF1bxNnFpRmHBchwW2ltwN7W1bbR9MHcAGEJCB5Mwcd1pz/jJa+XFPK0qiOr6oAF9ILADT6326euMwxgEk6pzESucBwSLjPA6tdSc1V/K1gqpC6wF5qj6olSyh6hE3mIEYosNFrYxXDx8tvBJde5rDep+54eF6Ln9esar1HgLbVpGyrqVFUegBCj0GPpWlseWMLNUEL+ICsObSZBBE2vY2uI3xyWVrQQRem3Pu80RjCTov0jwHPS4rlxWdqSoXSVpvpJIfSNSqTPe8C0Rj83kxga8ktruu68dAb4KuMNrv7JJ4iqItZWpsq8354pyGCyrgBg/5ZJUMRBOnUw0wJZw0ss/ak0A2S2IbHAf8Ytx3/KPz7pQrVUErTYrXDAwPztQJJ9HQ3+UOvTHMU99Cj8CZwjGkmx8K1NmGBAe7fK3XTI1KT1jl37jcicEwc3WCjuEPGw5BY2Up4sr+ZXYdlVT9ZP3IMfQYQx7i6cMHAe+/4VPopgZhjIf9x9hp+VOcKeF0noSAehi8jCUw2IVWM6kFbM9SGg+8/cYw02USqV/4P4r5+VVj8SHy2PqoBn/xIOPo8PJnjzHgvjsdh+pnLW7HUefD10Utn80B5lU7czn9Tj44AzzUN3H6lfdWMPBrs1v0C5tluI1EJq03KVDVmR01JUB+hBIjtOPuerAxDGVplI/6fwF8V1hdh3vO5eD7O/lVvjnjNcPSQtBZfOZYG9QkCZFmgG3YjCEIdKz/AC935+hCNiCyOT/Ft8H1BUt/xSsDK1GU/wCUkfscb/SRHcWh/qJOBXQPCfiV3oA28ynAqWPMVIdWt0YKPqCBihhoWZKAquSRme8Psm7TPiOdqVGBYkx6G1+kbHDQia3QBAMjnblHLmiMwlQX1KJ9wNLfpGB6BpaV6i7ZM6nF0AfUwQ3ZJIGrSNr2n/bHyPTnRs0uIbNG0uBAaaF1rua1rX2VLAYqNkZY40d9VOVvFSvXq6eVBBpsR1UQ0jrIYjvseuGcN0TJhcM0P/cSQR47UduHujQ9JRPlIP7QMwP1RNNkrNRrMC5Q+YsEKpYqBMQTYAACel/SphsIY9XFKYzGNl0YNEs/iRx0F6dMnSgQMVHNdngkDaQqtc98YxIOcD5xRMGQGE13fRLeKZH8K9B0qlzWIN/ikEMLgwRzLcGDHWwAGAF4I0opmQnIb4hG+POB13bLZigpZqTGwu26kEDrBG3r74oyHM+hw381LiGRlu/3beSovC3E81VR6uajU7zBCgwFVbhQI22N8bjbQQpnW5TvjTwCjTVyjimzEE045JP8sfDJtpgiT0E4XlAYQBxTUDnPBJ4BKfCqMvmU6b+WVpTbRBKuq6OeQJLG/oRI3wEboravVPMxxXRkGpLpqUi96jMfMGoiqU0k8sNKkix09bHHXG04zK09bvxrxNV6bK68O5lhk8tq+I0lJt1uP6Y1SSXHOPcIKVdIqFalMDS4kKy6Q4vYqNbGCAfrvhEYgNcQ7Yp9+H6wZm6FNPD+b8qlWcsA2ryatOzKSF1M8AgSF1iACDLAfy486NrDbbN6j58rivRyuf8Av4JtwvxY1OkKa6qlNVEPqDsnLAA0kEiRcmdOqNgstR4cPANi+XD1KxO4sPjxCkeJ8cFWj5VXVUlhzFyX0qAAWYjnYtLEbWUSAMEbgMkmfMLrhzPLuFADzQOuBFOF+aL4V/hlUqCqkDVRrESoAgRIAiABvFrYm4xjmPHWNLXcCNim4shb2TY5FG8P4MDq0J+TVBDqZkG0FSRB0m9iffCsmJdpmPaGx/PittibrWxSFuA1qFRam5QyAAxkA+gt69u+Ho8axxFJV2FIBtUGR49Tzn4enVUsq1gXXURINgNQItqM7j4emKTnW1S4oOrlv/bS6FlPDdLLrUajTddTavzSVKAkAJJkm228wJncZikOYI0rQWm1PeOQVytRi3yNYCwnShvuTpdhNhBNsVcD/wB+0nxSDq0rmPuub5HhdVMtWq1F0iqkoDOqKdaiGMRYc1p30k7CcUIcSJMWB4oktDKL+UUd4Q8KJWptnM1qNAPpSmpAaoRuSxsqKASTuYMXgNM6Qx7zN1ERpx3PIHbzTzI2tjzu2W7wtmE/4hQdsutDLNUNMICzKxKlVLFidZDFb7W2EYFioGvwkoa/O8AOvuB1qttOCJHKRK0EUOS6x4g4GawRKAKVDKg0wggd21RKgTAB+IqemPm8A4nMN05iKBBSTw/xKoWFHMD87L0xRYXYsgMhvWxT3Gk/PApOj61hbxS+cQua8ftPyk3zh0Kmm4BFibFTaJ6bi/73xPgLmy1dHbz/ALTuIaHwkjXj88kDmPDb1Kgr0KgdGaZYAOjL0IFmIYQVlYvEmx7IAZCZB2vgQIsQWwiNu1H0Ov3/ACgeJeFmYt5FPSFcx0UAw0DuQ+o9BDRNoxiRofVnVM4fFGPfUf0pPirlA1NxDruJBjCnVlr9VXZK2RmZqeeDs4KNOvSO5l19bBD9oH9jD0eKDMNIDuBp56fVS8Zg3SYuJ42Jo+Vu9xaGrsApkSI27+mPm2WXCl9QaI1TLw54RSocu7IsuzPVtusAr+gt/wBRx9L+nkMcNk7njsN/t7r5mTGxtmna0DYDbjqD9fZQX8Q8xr4jmAPhQhV9gow/h9WXzJ+tfQBSZdHVyA+l/dT2DoSM4RnzRqggwr8jf/yfof0JwSJ+R3cVl7cwXQsslUmHcjlVhCrfWobt6xig02Ek8AbBV3AadRBN1gH4gZbfa31/94jYuaF78uYJ/DCSNpNbhTPF8mRULVG00f5wCQgmywN32tuTJ2GHsN0hGY3UNR7pHFdHSCRtmwR6d38/hEVfBdTUTlXSrSrKVTWzIwHKYblOy7OOaIEdSucS2QMza069DvQO6KcM5jnVppxG1kbfhF8CyJSlpJ1HW1wIFmK2HQWthpxJNlKgAaBecS4Ll6rqayiWHlj1vrt6gKT7T64BI1u5TMDnnst8fsk3GOEtlhSZcvTSkrMKBUE1CVJYM9uYmAwJ22wCG85saJ6drOrGU66X8+cVR8ZzS+YlKiqgso1FAJckdZi/qT1uYGG4qDXSP2SErSXNjbugKfEvL5qhaCLalA1DuGLCbz3/AFwQlpsjhuhdWdAeOyx4x4gApqlPlqVHGln06VAtqJBK21Wva5O2EJZD1gI4BPRxBsRaTufYKEz6rTqFFmoAYDqBB9ZmN+xM9JwErS30+GGrSqsIhF5gexDNfsCV0z/MVHWR4BaDjVJ5w7+IT0qSU3pK5QQG16JEkiRpN77jGw5epHPwAZqoxSowciJEnQflM30gahbYahsdpDnOjcAW2eSoOeC3sndQ2e4G2Sq+WzjzIBIEcsExcH0BG364t4J/WW4tJ3+d3wpEtynQpyOMGnQqq552GlWQc116HTII1MJ2v1ONCB9ggc/Lh87ue63NJnq1NZOmsiWcJ0C6dXpcx1tIH+2ZZpGR5WV4G/x91mKPMbNqhyRYAOlonSWAZyduUkkDrLD27xBk/cQ7fu0/HoqIHJMstxeqqkk6ma0nYAG57z72XtJMBdE3ktahZ5/PGsmkDTUBldxr/wAoIMhj0g326nHGR5HWdvntz9V1yAyHC/Pqyq2IU1S0FIB2kXLMJ3m28YqwSPa3Wq4aEfx6IDML176bw3/HO/nJdHPE2OsjSGdVR2WbhJAtJVdzsBjRkN2E8zoqICnEn0/CU8VpvUH8wG6TEr80WjVsQTtHvLLMc9u4SOI6AYaMTiPHX8JPxiq1Y6FoOyFRTHkfmeWsOralADIwDAhWUfAPfBYOkWska6iK+cEhJ0NIBma8Hx0189Ndt1n4Szv4ULkmby6mvVQNVGpshIALDUtwZY6RzXO+qy87+txBljPcR9PZFbDLHHUzfAgg+4JG6n/HuVVXq1EJ0GvUBAFrMdLDsQDp7kA/T2AxZw+Jvdtm/ngfUKjjMIJcMx40cGt8wfuCNe49yuv4f8SfNDXmyHFMMqstpCj45m7MRZhHSIk4bxGGw8LrgBAcM2vC9gO718VGEsjyQ/hp89lP5tTRpnNB1NWjVYMykslRVIDQYB0pq0AkKCAYsVOBOoAOG/1XYnZnOjfq0+x5qhyvF6WZy7GbgXHZrCPrIv2bCWJZ1hD278fynsOTDcb9uHz09Vl4XzBoNUcvUOpS7AghNRsCsi5IBmDHKLDc4lDiO1vaCcp0aKAA9kZS44oApmv5rqkuyWOoaCyk7ToM+wPrjHVnel11DZS3idKdUNVaQ2mV1AbQYiPUgfb0OPPZbN9k3g5Hskygb7/lJWptTVKjI4TXAfSdJgDVBiDsZjthB8TnN0G4VhkrA+r1TLR5j06QvrYA/wDTNz9pwpgYOtma3vTeMn6iB8nIH14e66bwVQDUeLIsD/8AY/suPqJX5pXHg0V9z9h5L4iBlRDm439h9z5r85eIK2vN5g//AJWH2Mf0x7CCoGXyHvqi4g/5XeJ/CCwygrTmTy3xkroXZuE1atHh9PNfhKmYzCrTpGihYFQATrOlS06SoIAME+hOBum65pZwB9SsNYGuJ4/RUdXK6s1SpgumoBuZiXpysskkkdP164RdC3rMo2QXSSiXIHmikeYy9LiasQtbLmjX8kmso5gdzaL26zEjBwxsW2ibLyQGnVVlXhiqtSnTIDLSaGJiKj/CZ6bd+uNxBrZQ3/yj6n+PdZle57S7ift/aWZJqbKPLYEf5QAve1zPvh6OVryQDskpoXx0XDdDZ/MPRcFWBLEwrLIAUbe5aObpYRvI8VI2NmZ5R8Ex0r8rG+JQmXzq5klcwwWpqlYaJmBEnci33wSJrS3M02ChzySB2UiqWqrwjS71igqUKFRUKOJbWQDMgTCkra++28+xABjyjer9D+AVrDAukGbawPPh70tdKmmZq1q1ZBSRFB/LqHTyhlLFgB8qwBtAxyANbHoTub4cu881rGB7ZuHCq138QOQ0Uj+NpGv5jUNdL/7bVHBIvEuDIM3tbpfCr3ZjaI0EDVU1LxJwQBRVyjqQsELzEk9tNTUdjeO+2OClpTXFOM8Nqqv4WjUpVJbV5lQxc8oAZmJgWtpx4hepJq1K/X6Y4uhb+HeKsxlHrCkF/MrPGoEsvNsDPRgtiDtjMsDJHZzfzVejcQMo+cFq4pxerXcNXIczpBVAGO1u56dcOYRscDHPaDrpva7JebKeCx4oyrUCjUTpU81iNQlVO/MF0jDWGnAFEUfQWdT796y82h3YTuLRYz0iRtG89R1wrPDK55dW6PHI0ABN+D5webTasZGsA9goKbAWFtVgOmJM+HLDoK+f0m45QTdrquX8P5NIVaAKvc6Ry3AvbeRAGmQAOk4XfM57sztwiNjDWlrdvyoTxbSoUqtenQCaUpglfl1LrdlHc/CT7kbg4M2N8xzk6/0PpaDI4RNAaDXrXj3flUXD6IpIqk3Yz3kne8X+t8EcbVvCYfqo8o33Pid0mo+JaqZGnm6lFHcFB5WysE007zPxadX1wz1f+bIOH4UvM4YAuN24/U/dUFJORVY30gGCQdr3BnCqs5eyAUnz/imtlHUZV3dUMPRMvSI2Ky06SP8AKRvftjQe1gonVTZ8M6SS2sttbjSj4/3RSrx5UoZlKOZytlqDTVy081JwfiVR8Nz8ogwepxklucZdD89iiNbIYXdZq0ceY2v/AJmnfu02pSnE+I16lNaNZSHUgAaSrtJrGSD8RJqESAPlGCgAOsfNb+6ULyY8h3FDyqvsPhVxwfw41KloZ0GYQBXslVUIYVVUggrqWQDuBcDD7QZIwL1GnNQJpBDiMz2ktIBq6v68uSG4xwuuabeaamYJFyCFALNzwJhRBna+xBgQN0TxvqjRYmJ5IbTe7+Uk4Zn6tHNhqCKtamAAFI8gA2V30uSCdxSEmZ73FlpMuksapz4irVaNeiuYqPmHq6nrFpCmStP5RCBSrKqrYFxG848e0EIGlbca43lvwi1GKU2YhRqgO7R8JuTsRJNovscJhjg5ONcDuVCJVpVswfNLMiEIpWAxsNBBcco1bkgzuAZxp0OZ7Q8kA8hsjRT9XG7q6Jvid11mn4e83h4ytV2ploAsJlI02IBPwyYibkWOGXRNLMg2SgxDhKJOKmvDfhavRzNPzaY0im2khgwLDSp2NrGRPTCeCwroJi93en+kcazEYQMZvYsfO+ls8UeJDkcu9Mo3nVWOmxCQ0H4iADaRyzHcYYjY4xkO3N3Rve/yp2cZwW7CvZcZrNqdnIALMWb3JJP6nBWimho4aei4TZJPFeeVqm0xjQNLNWmXCfDv/wA7L6yr0TD6gQQTBZUYdy4Ckdj64FPNTDW622LW+C6WuZemxKOyk7wSJ9++JkEhDdCp+PD45sw2P9LUK7ateo6pnVJme84JmN2p2Y3d6ot+JVKjKatQsFMiw+lgBJ/3xmaUlvaKpYBss8w40hPD3C61XO1S1aoKBloWoysQDyoSsaRJ6G4HrhiDFMe3s/u4qtLg3xkZ9lYZ7LImhERVULAAAAHTFPAjsk96nY09oDuWjxDwtDTNZVCuokkCNQ6z7C8+kYi4uEPaTxH24K1g5ixwHA/fikPCq4R3JKhQnNqEjflmbC9p7E4UwMbnvrYJrpFzWsvj9k2pD8OwGaamiVjr0lgqbAuIYzqBg6R1cmTcYsxxPjcTdjn84qNm60BoHa5BSniXjlJctXpUZirUHMFIWNTuwE7yAemzN74M3Y0i42JzAxzxRP2o+Wtrd4Y4BToU2etQepWVdcFZWSNWlJMFhaSepMGxws95J0KTAXMKTuar1atRvOe5gA2AtaQQAsWBmB6HDQAGi6kmczJ1kknuDzCQeokkx9Tjq8qdA6qupHGoBlkE2I7xe84wQs0uj8R8OZTOearUBQqA2rUQJVyWmTINUsZ5dJNjF74adDlApDbICe9cy4plUStXp02LolQhGaJaALnSAL+gw3g2kwkcb/C051usofM5YmkKqyFFgQIIO02M79d8ekp4zDZe2V3xzieQrUA9dKi5g00dXpIC1XUskiDBAYEHXER0wnFPJEaG3JbLNLU9/D96FR60k/ighNCkDCvY6oi7VBuFm4JsSMcmlzf7QsjkDXerPgOQIoUxTrVRTvrValOLsZCmZQAbQVmOpxFxLD1p03VnDStMNncfNUi41k8tl+HB6jaKpcjLBSC9bSQAzLEaA2slrGIAYyMUsoJqtlOZiHxg0bve/T6fXzSzwb4mfUtKpJViApN9JkCx7XgjpP3DJHlX0OFxbcS3QU4bj7hX+ZKqrM2wEmdrXm+22BJqlH8X8VBQVpgIrTLmQzeogEifQEgEbdO5TWiWnxGV2U68/wAX9a2W7wv4frZsGsHSlQpgy9SkgUWtAcsJPrtY7xgYi7WnDckobsU5zAHjf9rQNT9aH15UlviDO0KH5eVzAdiPzHWlpLNtBOoMw6QFUQBYm+PFlkVqPP6n+l1kuRri8U+9Nj7CgDwv93fwUrn6VYPTFUFCwlC3oSCQTcQQZ7Rg7Wsa00PZIyySySNzu18fvqQuheCqIoqFeqTUrDUKZplNIXqrMecMCDIEeszhnBPGraripnTkJ0eSDWm/ntvob14kqrxQXzqW1+C0i7VEREqspBfSDM9SOvvY+uBvjDkePEOZpuEP4pyCVaTiNLVBTpgi5ASPLAO/x392JwN7QyMpmGQyzjkueu1VawfSXqvTGj+ZVEaSSNIXlPNIYT6bBApPJ14armhIzYlaulmUi51hioUiBqgEwIEnuQcZPa2WqykWum8c8W5Qrlq1OuyjXpCp/iFWALWbYco3G4xthaLsXy/Kye4pf4c4tma1FStZEPNCiNaqRrv0BhQpnqDa9gyAk3Vdy7I4udvfD0U//ELJVaLU8xmF1gvppksCIVWN4A6w23f1xxgFUF1hrdS1DgFR6GsAO6qKjUQ01IDmRpG0rcDcwcdzIuVbX4E2XzKU1qy1RdVIhTzo1pi8wDcAGQWPLBOOZiRdL2UA1aC8OV3Svl6uksvmggDqabI0XgdV69+2NE0hHa11riXiGi9GpqorSqMIVwFaGPwmGEG8Wgzt1wvmYXW1ovwSpxDXjLv3ILjvEhTdFVKRqimorMaa7kA6QAALA/EBO2AYjEhhDQBfH8KrhcGJYf8AJtwH3+yBySuA2t9XMYsBH2/uPfE7FzskIyClU6PwZw7SDV93ziqHwzmFVzuW0PqUAk2KssD1UN7x6YcwbWdXbd+KVxrn9ZTtuCNPE0ql4a9Ozqw0snXmB/cWsexxfwzmNbWx+bKDiGuLr3WScUSvl6uksQOQsUIWJAaDF4Ek9fpfE+drS4gDQ+6fgc5oBJ1CT1KdNssU0yHqALtqLal0ncbDrtEzgmBY3qf8ewJ+vwBDxsjhiP8AJxDb8Pm6nsxn6uZZnqszLQBClohQTck7sTAvcxhmeMsYyMGy7Xz/AItH6NxbBNJORQGnlxPKzQ04ea08Syh00gVYipVRbCwDOOY9lCkmTHTvhHM1uhcL5WqPSGJ66PK1pre628xoNLV/SFYVKhYoaZjy1EhhAvJ2Mm/p64BpSiKJ4R4UNKsWrUaUWKANIBJCwnzKdheBtFpAabJa6Ey4rwyg9Y1dA10FRUtImWP6F5g9Rgtar3BPOA5uaUFtOkwIi4sZ29ftGNrBSPKcR0KdBph2blRr3FgYncTvsbSDbBnuLHZSSdPnkhNAcLAUBxDLq+ezVPVHMhUiCRIQN77j+9+4eZ0bXVwBPoi5bITEZKnS8sRIZgGkSJiZ/wDIkemo4UhxT5WygmrBIrmP4Tb4g3Lx1pN+F5VUJZBpYqFkWsBt6dPe2FY5XEHVVMLhYnjM4XWw4fPFPMpwJ6lPzKaKw1adKxqB7kdB/wC9r42GuItMPxUEL+rcK05aIfiWQNNmpvFoLaGt3vHUdjj1uYV1rYMVHmLdO8UfX+VF8XyOXIpmqoLOyU1ZgWbblE9LW7WGORSuL3EnYFQp4mt7LRxRfiDOIlBadQhaYOlNK/CwBKmwMDabXBO2+NxzGYFrl1n/AGWRsjNdaru4+yF8R8dLZcqrGCRqBHT394648+FzdSFbb0nh3i2fuq6I+Dv3UnwxQ9emKkldQ19TpFz+n0wMmhaQGaWQZtyVbeJuK1swtOhSHl5UMQqK3xlRLSb6QBIGrsxaCWOOOGVoLtBw/nnr+d13rmkvyGzoCed8ByFb14bAK+pGhlOH1P8A4+X8s0zqIEHURp0upQywaA0mZkdMdMxbo5uv3SkcHWPFO0vjy5qMyeQoZo1K+fZ6T1W05daZPmJrZm2AIBOoABh8pNpx1jmOsOPweyNK9zMvUiqBF8dTfiEs4ZwegmdTy64DU2NyDqrC/cxq+JWuZ0yNzhmDKXXmU/GvcYj2Drx+anXWz6q5oq1ViFJUKSNUSCRpsfubdd/buKxfV9lu6TwWAEgzP24LbVyYkqHc82+pRpaC+mSRJKgnQt49CMKtxU7rIr588E8cFhmUCPnL5r3ofiVIoQhBdHmCTBkmwkCzTEbb/wCU4PHjQ6M9Zv8AXvS0nRzmygxGh9Dy81zTjnn5OuzyatCsIDBROm40z8pWZtANvXB3tI2XIZQ8a7jcIXxFxlmQOlTS6robbUwJJUEbgqsQbEQ22ANFJqRwchGyuYp+S9RZSvTGlwZUByN4FjMb9YvbGmvDnUsuic1ubgn/AIe4o6DUrXlgQdjq3ke0fbDL4wRRSgfRtU/FOJrnssaFeppVG1rME6tRI3FxDMNNpA3GFXMcx17o7XAhUfBctQdzmERPOQNSlLDSWLiwmQd5MmZHfAXE1SZjo68UxzrU1HnOgmmJUkCQTaFm4JmOm+MXQRasqM8O5PLCnVfM2dK7BEpEqKaxr1G1tUMdW0D0IG7dplS8jqNLV45yq0jQ8tTqu7co1crQuogT8Qax2j6DDJHahxR4MOJmHMDW2nzwWefqMz+afnIYHuYU/wB/XE3EtObOeP8ASZ6NnL48jv3NNHyPy0xydF6ylkpsYsYuD7Rf6gWwnkI0Hz7Km6dl0dCvMjm2o1piHXbULxIBU/Uj/wAjtNiMJjIdy+fRDlYJhv4Kty3iSg4lXpUyPiWpYyd42nYXEna22KbZWuF2pTo3NJ0S7imfGaIpURpVWkkoZ1RvpsRY2mCZBtGBkfqHBl03cnnXAc0TrG4ZnWaF2wH3KS8Gzq0KuZo121sG82iYPMrrpIAGxWApt8x6HFOGURMDYxbfn9qRiLmd1jtyjclkaFaiicyMYTm+FmbpdrT2HNfYwcJ4jD5pTPEakBu9/L7KpFiWtgbDI22EUR9/Pde8TaplxVqVqfmFKfLzWBEaByAkavlteD1wphsK8yZ8QA69B3V7a89wmpsbE2PLDY+9+PLim9TPsaKuqFSyBue2ibc3rvA6kdMFklDDSltgke3s1e2qR0qr1GvVCliPLLKCGF9QNpUiw3ImdhfCb6IJc4/O7RLv6LneSC/w/r+Uw4hwx6Sg1ShBMa6e4nbUCBYzHUe2CtdLhxna7MOIKRdHNhxmuwo3imcSjUKVNSncQeUg9RLCx/S46QLUMjZmB7U5HKJG5gmC8GXNZhjlWZRSIAdoOkkBiDB+K2oAdIncHDcubshxsgaomHjz3WgRuX/hlQVjU82o1Q7mwBm5tczPWTgQDmm2keYv7hOfpxzS7jeQq5cMWUMAQZEk3NiBF7kC15O2Jhw7g4tB/pEL63C3UG6BWFhJZlOowNR5SYE2i/rjTQANFWwWbq+0OKNy3GnpLppvTQkySI1GNgSTsL/c4K1xA0C5PhGTPzPdw25ILitV6pZlVOYydFveB67m95xywTaPFGY4wy7pKM0dC0yVBgaofTaCRI7aQVJ6iZiASBdVnccpUXEShshscfnulmf4FWzjAPWyuXpbLrrKzknqEWS5gCw6DDLYxANUiZDO6mg+ixz3DhRLU111ESF1uukk6QTK9B2BgwQeuGIZA9oPAoMsbmOIO4Q2Ty8HlULHYDraf77YI4NykBYDn5gSU84a9JdKkXhqdM9A9QlQCfWevU94xM6QY92GaW7A2fDUpno97W4l2biNPZVtPhtCr8bMkMWqByz0ywUjU6SqwGkoWP1mQAsnD6e06ceKcdEWW308FO1MvRpgpliGQizqBL7kxEyLm8xHUYBITmLj7o7MoYAt6ZGkAM05JNMGGnlJYhjEC8QRJ3LGwtjmAld+qbGdtSfIH70hdJ/+HJb4epCaeEs15tIFWI0MZUaYbUxOoyNQm9gdx2w9iw0SOJ47JbBkmJoB23T+hSAWTopjqxIVAevMQJ+gn0wBkL3+CZfM1inOPeJMuECrXoM2uCBUUxpnm3HUDfvg0OHuSn3XNAnxBbHmZV6aLnXH+Juaxy3LUpVdIteCxjcHe8j0jvek99ChspsMVnMdHWpji+YYu4YLq1PPVpB036WAgfU9sDGyYduV2XOVEbhFKqkE/hE1QABqgarAQIcnYWj0woxpdNXeqAOTDEnkudcFqg6lHof6H+mKbSSLPFSJWhri0cE1p02JhZJ7Df8ATHjXFDukw4bl61OouglKjEKoB5iWYACPUwOa2MOykUuNmAPZOqpw1Wu3M2vQSsAAKGFmkDdunpcWwmIS49yqGZrGit0tzNDya5qpOuVRxPxBW8yPTnW/0FsGMbaoKY7Gf5CHIGrWpVHPnrV1E2giwAEcrRudTWPXYzjJw/EGk7FjA1hY5ocLvj9iFlmc1T5QhOhRADXiI7C+E58DI/8AafX6ouExscb3lzazG9FccAzT+WlGksOqy5eQqyTuBckmYEjbE0No18/lPEh1u+fwtnHuDPUTUXps47ron/LOog22BG/UAmdlocK4rrJMh7ki4Rk9RFYK6JeHZGa5IEj1uQCeuAdRJxb8/Hy0fETMIAaVV8N4DRpSVViz/GWYkmb3E6fsMM5zVJRwz/uSTxj4cVlWqjmmU1FiCZgiTpvY22tM74PDIScpQntDBYCb+Aqs0ltGsT9u7BuxHQb+k4ZO9IDzaZ8fRSlGiSSXqKqyZNrkz3gEyeuOFpOg+BeY4A5j3+qhOLZ+WZGkDzDI+GBTVdK36Benq224mRRPc/UWf7HsqjnRsZYNCv591R8c4RSbKLWphUAGoMOWBpYqJ6S2kYaMPZukq2ft0po5xgWDSy3ixAddm36kdOknCrY+0C1MTlronB40r2SwcWc/CAQLSRjzYGs0JIXwb7Y4tHAqx8E5RqWUTWhWoWqPVDWYFmLSe0LoEdB7Y+kzgjNzX2MQDGAJ+0wSBOm7eg/u/wB8eLgN0QuAIB4pJ4vKiirGPijvIIM/0wHEDY1rf1BRYg3rG5uah1ZqzRMDsPX+9zthY6bbp7EzlgRuW4QXUMqKym4IZWB9QZv7jAnSFpolICZz9bKFzGUKFtJCskalDAkSCRIBMSASJsY+uNhxqzsixYsh1E3890u/4euZzNN2R3qJZEQwGJiNV7JuT1O15AwxG4M3+dyF0rDnaHje68ufiFT52jlctXQ1jVNZUhAyuEsGm5AB3PXtacLmLEStIDRXkp4mbGcwOq8o5jK8RLLTNTzmSGK0nZRMRPKV6C5I2tsI8yLEwbgEeI9lx0jJdzqhV8KmmBTHNUZoKg80iwkGDB3FrQZiMMtlvVBe3WkuzfBmyrsjEeYYc6TOlgZj0I5Ta1x64LE5socytPygYlroix43/FLZl/E9MF1roWdQGXSkh7SHA6diNp2jEDE9GPY+ozp47BWcNj2SR2/QrfwbPtnHq+YkKNCgDcCoKoJsIXYdT73uDE4Y4VrSDqbPpSPDimzEho0H3U3ncoKbVaTliyuROr4zMgldgII+8dsfRYTq5IWyBoGigYt0gmc0uJF/yiPBvHBSrmg7QHGkHaGBJA1EWmTuN9Ox31OxrxR4LeGc5lkcU48f5NKuW0khq1IysQbARE73BtPWO2OAoi59w3w3WzFXyk0hgNTySdAtc6QbmbLufaTjMkgYLK1HGXmgrH/6Y6aRenmoqwQpYBUJ0kbgkqdV5kxGADEcwj/p62K51x7hz0ara5ksZsYBJJiev9Yw00gjRAcK3XTf4eZKoeFG+oVWcKsbD4R1mNeppAgYC/8AeCEzE8dWWnio7h1CKmrZQDfoZ2juOuH84JIA7/X+UlI3stJIJqvTY92lDyVpkaWhY+/r1/qB9MDJvVRsQ/M5FcMhKq1SdOnU5aJgBGAMekg+hvfY8RcIC6WhwWzwNmTQyb1ol6r6Fn5HjlIJPM0Ak2/lvgUQ7KtdJzlriSBYAH3Wip8cbwD+4v8Avgy+bOy1MqVDpaCBYnqs9v3jbuMeutkRkjmJp4Z8MMjJXraSACUUSb7KTaO5j0GJvSGODY3MZvsvoMLh7Iedt1TZVhSqM52qRqPYgRfuD/e+IEUh0CpFN6YmHYlSCBBEATFu/UCe47SDbYwNS5N7oprsysLFR13BkH7d/UY2uJDnM35JY1HjSY1GwNgR6EwQYHriRJh5xJ2ATe3z8owkaG240oziXjZ3YqBCAgqR8Ui4Jtti1B0eWDM91n2U+TFB+gGiy4X4mK6tekaiGLbAQum5JAGqZPuepxqZjWNs/PD57LmHc576C0HxQVAam3nCkecqb/5TMQVBAFvrM3Fh3Z3URlPD5z7kziIjEAbscUw4VxShmswjH8pX1LU1QVOtSkb9dpNxbvONOD4ZGuvW7WS+OSFzTpoAfNdDTNUlQ0WXUqcunSdhtJaJMdRjjpWkkOXW4d+UObt4qE4vlMvQdKT2phuaC1wQxA5AGty2HeNthz4kzSh1AaLrMMxsPUuJObyvu9B58V5lMlkWUMlFipuJdlP2ZiR9Y9sJS4trXVlBU18WCjcWO3HiVV5mlSFRna6uw1jVpBASO49OvTFqGMiOiqmUFnK0dVzNEwSWQ03LqE1XJRk5liCIbY2mDjXVuWHQSWPn3U/xfKktTJptUpqDKiJPYaZB3AxjGRSyMyxmjz9NfRGfYIdvX1UdxHjOWyeYPkanp6YcMRaYkC3Ts19x64Dkc+mk07f04nuRXSSSRZ3jsjS+ZP8AtHM+G25oapxQz1EpQZR5KLdUZSpAgiyoY6zBG98Cyy9ob3pw++3lS42IUNNu/j36r7ilUMrigtIVavK+qA5gQoMAnYwNRsLWkYyDlALzoPm6yOw/MG+/9ph4A4W6GsWGmtoIRisBdRIAgk83KG9mFsMYWYTNzjbTv7+7uQsZO+Q0dkiyKZ7P8UyrZvIrl0ygZXV0dlqa1bUQxU02AIUgTYmQWOzV0kkT/EBM4TmOH5bIIKNcrUTMU0aBoRGKkU0OmoaiFVdoFxtBYeteTLxVQzC5fLKzlM1+G01swoDEMopaxMTLA1DaCY6YXnOWjzNeO/zzRYuK5/k6VaqTqqamLotN01X1WYvqc7HSLSTBnaMMxtLNQKS0zmyENJvktvE8qMuxSoIqL8pK6hqg2MxB3lfpgzS1wtKOa9porLw9xPyawckBDZ0A6blyTckRMn1HWcJdI4P9TDQ/cNR+PP8ACYweIMMmux3+dyC4vxVVzNd1AcliSTICkGAAYM27d98ewbhHh2NG9BExMLnzOJ01S7jnDQuTy+YYFczmajMqIIUUgPiIF5LQwabhj/Lg2a9V0NoUm3hmi+Yo+dmasIuoCBzHSLz0uTufSIxwrSA/h5xkUc5zQqV+U9lYmUv78v8A3YDiWZmWOCNhn5X0eK6zkq6OW0kkg9ekmbDsT9/tidaoAJN4i8MUq/mswP5iBWj5ShJSoB/MJv3FuuGYJsvZKXniLu0FzbP5/PFnoEImgIjsnKVCkKpBLizbz1UjpGHhSStE8Fzf4h4qsAWMqQABvtA63m23aFjG7IFBBl0GZVnC2DOVqLM1I3EQTFwQZEdLbY6VMjyZhY3KW8QfQjjbzOX6Qs/sfvjEzqaqHQsXWYnXgL+edIzhFVjRpoQYXVoX1dpJjubfYY9CKYFjpiXPi3NbwoedBZZh6aH2U6mknVG8XjSsxI3JYyV04Ip727MG/HxPDySjgNVtFYsOadf1ZZ/aMeC5KBYV9kuN0/KXW2jSLhgfvtj5fEYeV8pDRYJJHmvr4mGKFubgB9FOeIfG+lwmVKkAqTUIkEggwPS1z9u+KWB6Ly9uXfgOSUnxetMVlwvxhl61EVHqKAwC1EJupNulyDt9R64YMTg6qXRI0i7WvM+KkDAKZ0G9ZrJpNrixuYHQTB2EYGLJoJh0Za3M7RR/ivxj56tRQAoSCzkXYqbaRNh+pv3w9BCWnM5TZ5g4ZWqSevtbDVpZLs7Xeq3lJ8IMn1Pc+23/ALxNxMjQ6zw0Vvo7CSSgMjFk6+Xz6onh9OpQcf5rGDZh1B9MJ5g/b+lQxODlw4qQaH0Ktc1n6dVQogKQSoEdoaPaZv0PphLK8vzeAPzvXyvS2G6p4LP2u+vh6fKRacTr0k5WJWAFEhj0i++3QHsBA2Ix5dbb150hYXpN8MbmOtx4ePG+Pf7JB4hzIcoFmoW5mabybKN5HUn1icDiz6l5r5qqOBzhz8Xib7Og4VtsOHADnetoSi5QadRwVzQ/Wl81I50jy87k36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340768"/>
            <a:ext cx="6315007" cy="353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AutoShape 12" descr="data:image/jpeg;base64,/9j/4AAQSkZJRgABAQAAAQABAAD/2wCEAAkGBxQTEhUUEhQVFBQVGBYXFxcXGBUWFxcWFRgXFhUUFBgcHCggGBolGxcUITEhJSksLi4uGB8zODMsNygtLisBCgoKDg0OGxAQGiwkICYwLSwsLywsLCwsNCwsLDcsLCwsLCwsLCwsLCwsLCwsLCwsLCwsLCwsLCwsLCwsLCwsLP/AABEIAJ8BPgMBIgACEQEDEQH/xAAcAAABBQEBAQAAAAAAAAAAAAAAAQIEBQYDBwj/xABAEAABAwEFBAgDBQYHAQEAAAABAAIDEQQFEiExQVFhkQYTIjJScYGxocHRI0JicvAUFjOCkqIHFVNz0uHxk7L/xAAbAQABBQEBAAAAAAAAAAAAAAAAAQMEBQYCB//EADMRAAIBAwMCAwYGAgMBAAAAAAABAgMEERIhMQWRQVFhExQVIjJxM4GhscHwI2IkJVIG/9oADAMBAAIRAxEAPwDPIQhehGNBCE6NhcQ0ZkkAeZNAjgUahTrwueeD+NE9g3kdn+oZfFQaLmFSM1mLyLKEo8oEIQujkEJKpUooIQhIICEIQAIQhAAkSpECgUR94eY90FEfeHmPdMXP4M/s/wBjqH1IsSmFPKYV42X4iQpUsbC4gDU+Q5k6JQGpVdTdFp2x9aTFg3iVnvoeapSKGhXUotcitNcghCFyICVCEACEIQAIQhAAhCEgAhCEACEIQBCQhC9rM6CkXd/Gi/3I/wD9Bdbquma0OwwsLyNaUAA3uJyCv3dFm2YsdPaYhNjjwwsOJxONveOzKuzZqolzdUoJwb38iTRoTk1JLY9C6RW17LTYo2mjJpJGyNoCHAMqAajesD/iZc0dnnjdE0NbM1xLRkA5hAJaNgIcMuC2vTCCV1osZhwY43Sv+0JayjWsBqRntWX6RWJ9vna0WmzOka0hsUZkIbtdV+Eipy1poFnun1FTqQnnCw892XF3BzhKOMvbBglIsAhLj15ka2mRjDXGuWocRlqnXnd0lnkMUrcL20rmCCDoQRsVv0GuaO1WgtmqY443SFoNMVC0BpIzA7VfRaSvWhGi6mdvT+Clp05OooY39SL1dh/1LV/84f8Amu9isdhkkZGJrQ0vcGgujiwguNBWjq0qQuD72gqaWKCmyr7QTTZU9YK8l0st/Rxva9ljs4e0gtNZ3UcMwaGSlQVDlGs18qn3iSE6ae7j2ZDv27HWad8LiCWHvDKoIDgabMipHRe4nWyYsDsDWtL3upWjRQZDfmoN53g+eV0spBe81J0GlAANgAAC1n+FZ+1tB2CA1/q/9TtxVqUrVyb+bC7nFKEJ18Y2KIx2GuUtqI2ERxUPHvKttgjDvsi8s3vDQ6u3IEhRo9B5BaK6ei0kkYmkD2Q7C1hkkk/22DYfE6g8123C3Wuc3+Zyk6r0wiilslmfI4Mja57jo1oqf1xV/aOi2CxyWgzMc+N7WOjZ2g0ktBa51aYhiBoMhxS2qO1Bpis1lmgiPeox5lk/3ZKVI/CKAaUVxYLtmFzTxmKQPMwIZgdiIrFmG0qRkeSiV7ufyyUkllbZTePXy/u4/St47ppvZ/bJgkifJGWktcCCMiDkQRqCE1W5XiFEfeHmPdCI+8PMe6YufwZ/Z/sdQ+pFiUwp5TSvGy/Gr0Po1ZoILCZZmh3WDEQRm6vcYNx004leeUWt6O2oTiKJ/dgBJb4jWjPMAZc1Jtnu1jd8DlPk6f5a5jG2h0RLCQaZjKueetKaHbkl6XWWN8DZowAG4aUFOw7KhHnT4rYzW0vbhw5EUI2U3UWC6RzdS19lBqC9rx+FpFSw8cQB5napErdW8XndNfqOygoIr7qsrbQ3qGta2epdE7TrPFE876ZtJ3EbVb3Zd7XSOZFC2ZkEUoLyzEJLRhqK/hBFAN3mqWy2xsMRMTj18lWlwqDFGPusPjdvGgFNqsbLeMLnmV7+qfLFLHKMLiOsc2jZmho+9tG8cUxT07Z5G442Oktge6KV09lZAGtrG9jDGTKXNaxlMRxB1TsyUW8bQyzSGGOGF/V9l75WdY57wO3Sp7Da5ADdqm2aWKBshbaDK58b4wxsb2Nq8UD3l2obqKZ1A0RbeotDjMZhA9+cjHMe4Y6dp0ZbqCc6Gm1LJrG3P5CvjbkkusMMjY2saIzaWl0JrXBMwlj4C45mNxpQnQkKtveFkVIGgOkYT1r9pk06tp2NbpxNTsU+e9YmMb1BcXsaYoi4Uc0OJdLOdge4kgAd0Z66QLxtTZmNeTS0DsvyP2gA7MtdjxkDXWgKSbjjbkSWCXeE7LM8wMhhkMdGyPlZ1he8Dt4amjGg5ADdqptisNnIMzmEQyWd7y0GpikZIyOQxk50Faiu+igWwwWl3WmYQvdQyMcx7hjoA50ZaMwdaGhqSujr0iDHxMqI22d8UZcM3yPkbI95A7tSDluASxaTy8Y8AONkuzBPJHIA9ohmex33XDqy6ORvwPD0VnbbJK0tENiikZ1cRxGEuJLo2ucSQc+0SoFzXsxsbmTVq2OUQuzJaZGlroj+Ek1G412FLeIgmcH/ALSGdiJpaY5TQsjawioFNQUq0aNv73FWMbFNa643VaGGubQMIaRkQG7NFyXS0MAcQ12MDR1CK8aHMeq5qI+RlghCEgEJCEL2szpPui+ZrM4ugfgJ1FAQ6mlQRTfxU395n5/Y2ZuJwc9zIsL3UcHHtVNKkblRoTFS1o1HqlHcehXqQWE9jeX50xstqMRmhkcI+sLo6gBznBmHtAircjrwyVVbOmkuEx2aOOyx7owC71cR7ALMIUen02hDwz93t2HZ3tWXj2HTSucS5xLnHMkkknzJUq671ls7i6F+BzmlhNGuq0kEjMHcOShoU2VOMo6WtvIjqbTynuIlQhdnOSyst/TRsDGmPC3SsULjvzLmEldJektpcx0fWBrH5ODI4o8Q3EsaCqlCY92ot5cV2HPb1MY1MF3ZbJGijZJANgD3ADyFclwQnXFS5RwpNcMkC3zf60v/ANH/AFUpl/WgROhEz+rccRzq6uWj+8NBkCq1KuHQpvmK7HSqzXDYOcSakkk6k5n1KRKhO7JHHI1xoKnIKKy8Y6imJ1CM2tc4ZHeAuULHz1c1gkYDRjS8BuIfekGp4DciCyTyNx9ZRueTS1rRTUU1Hqspf9dy5U6SWOMv+DUWX/z7lCM6urL3SS/ktoLwjeaNd2txBaeRUhZ6B7HsON+OmdHAVI3seMw4bjrv2Gzu+0GuBzsWWJjvE3jxGSxVe10LMR+vaKMddN5S580Tksby0gtJBGhBoeaKIooecEEsDf8AaaYeudT+UHmBVVziSampJ1Jz5rjaLUxnfcAd23l81WzdIohpn6/NocPZSFTrVfNjijORb0Qqqz34w6jCDx/XyVk20MOjm8wPguZ0KkOUJKnKPKOlEJvWt8TeYR1rfE3mE3pl5HGH5DqIom9c3xN5hHXN8TeYRpfkGlioXCa2sb94HyNfiFXS9IGtNC0/H5Ap2NtVkspDkaUmspFwhVkN/QuNC7CeOnPZ6gKzaaiozB2jQ+S4nSnD6kcuLXIISpE2cghCEAQkIQvazOghCSeTDlz+iiXl5C2hqlz4IlWtrK4lpQEjaQPMpVGENidl1ceI7TSpKdZ7sLCTGQGnUGtKbxmqmn11OXzwwvuWM+j4j8ssskUQukkNBXE0nUDMA+RI41TGWeQgGsQqK0LjUV38VOfWLVeL7ERdMuPL9REJTBJ4ov6imlkm+Pm5J8ZtfN9hfhdx6dxUJuF++Lm5GB++Lm76pPjVt69g+F1/TuOQuUr3tzrGcwMi7aQPmu5I2OpnQHDUV/q9P1RL8ZtfN9g+FXHku405ZnIbzkE2ORp0c0+RB9lymstQ7rCHM3EAN4VCqJv2etGdUHfhw1+CgS689W0NiWujrTvLcv6KPeRpE+nhI55Lhddrr2HGvhO3yrtU20Q42Ob4gRzGqtoXCuraUqfOGvzwV0qLt66U+MrsLYLY1rn7GjqgBwo/9ei4xGNsbIA7+IXOkP4c3PA4kAMCrnTuDS4NBdkHAmlC3F/yPwUTqesq97hGa0DciaAVJ10z91526by8/wBaPTldRUUorLeceHyvfn7bF1eE8UdOrs7HimZFAR6UJPmodhtOLqjShEtBTIBr6ggcBUclzdOGM72J2zaSdgoE+5IC57W5ERdpzmmrS41wgHfr/SuH8sHkj9RmtEpbJNcbbPwWUaVU97XoGP6sOplU072J1cLRuyBJPEaKxtkhDctTkOG8/reFViwNZV51OpOZPmSo9lbqT1yMzb0s/MytZdUbnY5nvP4WAV/mc7XkuzpYGdyzMPGRznnlorf/AC4YA+WaKBp0xmrj5NGaprVZAa9VJHOBr1ZOIAbSwgOpxAKtibscbXJHIOywRu2tb3TxbuPBVIncO65wG6p2ZaVUgnaEksWIFze8O8N48Q8tqAOl3Svc4CpJJoNq9PtfR2OwBn7XGJ3SMLgGS4HMcBmC3AcqnvV2HLJeXXRaOrka8fdIPLML6J6LXjZbT1lpfJG6WWrS15b9nEMhGAdhGZO0lCOWeYdMujD7KyKYFpjmFQGuxhppUNxUGLLbTYVjbXK4NyJHlUL0P/EG9IhGLHA8SRMkMjSDUNDh/CB2gOL/AEIGxYF0OLLIbydANpPBAqI90xl5cXOIDe89xJoPXb7qRaL5hBo2zRvaPvSVxu4/hUG0zjDgjr1Yzqci93icPYbFCoSQBqTQeqBSxmtFmeP4T4XHwOxt5Oz5Kz6P2yOKORkriw0Jhlo7BiGYbKBUUOleOoSWbouHxdc2T7INdiduma8N6mm92Jrh+EknQrndIwOLHbCWkH4grjMZprkHFNbmgu+1CWNrx94Z02H7w9DVd1GlsbYmiWIYQSMbR3aH7wGgPkpSprmj7Ke3DK6rT0MRCEKMNEJCRKvbDOhLaGxMdLJ3WaDa5x0aFhLbeclokoTQOIAaMgKmg89mavul5c4xRNz7JkPqS1tfIA81Df0eDT2XnGN7RhxD1yCxfU7h1a78lsjU2NH2dFeb3Yy1XO0RkA1e2pJw0qRqK4tMtyrbBe8kRoHEs2tJ9tyuhaHyuMTW0ldUOBFAwHvOJ2jcuFs6PNbG9we4uaCe6AMtdqryY15FjNahIxrmE6fKhHNVd4ZSyfnd7lMuQkB7HbKHmDou16D7aT87vcpGKRapAlQEgDUJ2FLRKA6zDMK0ltgihq4EkEUzAqa131+CrbNqFO/y/r52xudhYyMuJ26OcaejUIUpv211olYJXEtrpWjQNwHwrqtjeN3QmEspEMDQ7E18Xar3gAHVGGoplmA/eFnL/uVkUYkieS3E5pBFCC0NOX9YVKba8jCXupur7ro4aaZ3sF5OjcNS3d8xuW/s04exrwagitVm7uuCIxNfM52J4qMIGQ8Rz+uh4Vs7iiMRlgca9W7LyOvxVp0e49nX0eEiB1O31UdXiiZabLiOJpo7buPn9VAdZHVp1Z/lIofirclEZzHmPdW3UOlUKilV4lhvYr7Pq1xQiqezj5NZK+z3VIT3RH+JxxOpwFforixWRsTcLBxJOpJ1JO9SCmSvwtJ3Cv0C8ynWnVeC1rXNSvhS7LgjTHE/gMvmfp6Kmvy09qmxoqfNXdni7NTrt89pWd6QspJwe3L8wzp8Fd0oaIqJMjHTHBFbACGvlGJzgCAe61n3RRTZboaWB7KMdq3DlmF1sZEsbXNGIta1r2jMgtGtNaEZpHHCMTqhrc6kEVpo1tdSTu+icOildIXdoihJId+cAGvCorySNcQag0ITox9nU6vkxAcGtfiPORo/8SOSAh8ltNaHBiOfdjxZ78kC2vGhA8gAiaUOY1rgOxpQZk8Tu1y8s1wQCJLbY8nYTxa33K5S25zxTEC3aGgAetBmmwyYXBw2HTfwS2qQOcXaE65UHAAfNKKco24iBUCppnkPM8FItd0yRguyOFxaSK95ubqVA0yzXCNwrQmgOROu45cVZWm+sbCA0tIBY0E1rH92p8QGvou4qLi2+RmTlrSXHiQbHer2ROiBGF0omrnXEGloGtKdpSruEriCG43ONdQDmTQ57yD50Kr3WCQNDjG4NOhIIqN4rnTipd1W4ROJIca4NMJphJ1B0+Sae2cEqkouSU3sbq6T1kbmOBaaUIIzBpUemhqotkPZodWktPp/1RNum9eskDiA2jWRgVr2WlxBdxq93oApV4R4J/wyio/M3X4V5KNd09dPPkRLiGYvHgNQlSKlK8gpzRmEifDqvZ609FOUvJFFShrmo+bM10yq2Rkjajs4DTmB8XKub0gkeaANBcdaHUn6la++buEkZqKgrBWixPifUZ0NQRwzFdywDeXlmwxhbGtnsDIoy+PGJ2YndYTXEfvBw2tNNNiztq6QyPa5lGjFkSAa0Ou1PtN/yujIxtq6oIDaGh1zrooV03aZn4RkBm47hw4oBvyLTo9ZXvD3Uc4uIHoPbVTbzu6UvdI5oaHGpyNK7dKqdHauraGRdloqGgUxOpkSSRkK+p4INsk2kngTUH1pUJDpIov2N3ibyKUWJ3ib8V1vOSlHs0Oo3KIyYnfnxI2Z0z3ckCHf9jd4m/FNNld4m8ik6w7fnz1V3dEeBnWuFXHuDz0/92BAEKzXPMO0Rl5U9z8lxttrks8jZWjMtLHBwBB11Hk4hW094PcTmSOBwj+UDM+qgW04hhk7TXZA5VB2Z7fNApUXjfL7QGx4WtGIkNY1oq52EZ0AroE6Xo3M1pdQEtAc5orUNNKHSm1vMKExphmG3AQfMf8Ai1b+lEQhwAOOEVa3PFjzqXGlMPaNG7K5Zlxd0cc8lJYOkj42BmFrw3u4gDh056Dkp9xWtzpDI81MjszvrkPdZ2Cz1NTpuV5YxRLTlompLwYTWuLizVuCSPvDzHulrUA7CK880kY7Q8x7rdV5areT/wBX+xj0tM8epYFRba6pa3eanyH/AHTkpRUaAYpTwo3lr8SV5LZw1VPsaS3jmZLtDMMYWavECQYHaag7jvC0V6vyWanOauywKaWyysOIV/Ow6+YUeWR7z2sTj+KvzV1I7JQC/UnYgBhkpTEc8gANg2ADzJ5qTJYpA3EWENoDWrTQHaQDUa7lDgs7i5ryW95rqFzQaAg6eS1t32J0tnmkw4hieGb8xXbuxD9BIIZZ7aaphV3ezB1fab2hoQQabKO4HTzoqUhB0NAqaDMnQbTwCsjYYYwDaJTi8EdCRwc8givkPVcIY6ROk21DRyJdTjQU9V3scOFjX0q94rXwt0aG7v0ECHGYWVxAYZoz+IscPUYW5eoUB0WF4xUIrqNCAc9aEHgcwtK+Bj46PzJ+HHgqex2HG2dhzdGC5v8AJX3bX4JQL+670iMRikficAJXE0w9ZXuE7+r7GlMlk53gyOLRRpcSBuGwclwBKdEuYxwcqOC4umbC5bS8ftLO2Qd6Mh3LX4LA2Vy3fRqbEwsOhFErWVg6aysHNrqgEaHPmlXGzNw1YdWOLfTUfAjkuyz9SOibiVc46ZNEOiUHL1p8/ohc53UwjzPy+S9W6tPRay9dip6bHVcL03J9ofSNZG3uWht83YWVtsixZqWQnhX/AELjGOQHUty9CPqs9iXSx21zHtdHXEDkNa11HqKpcCFzDXCB95gwOG3E3I/VODsILn5NAOuVTQig5qJb7SJHF4xRS/eGhNPEDr56qslJce04upsRgXJ0tMv2I3udUepJ9lMuN0LZY3T4+ra5rnNa3FiAIJY4VGRFdN2i4f5bNJhc2MluzMD1zXQXVP8A6Z5t+qeVvVayovsNOrD/ANLuOvOSNz3mEERnuAihDdjTmSaaVJqQBVXkrh+zRvHda4h3Adplf7gVQm65/wDTPNv1UyxSSwMcJGHq3ag0NDSlcjpTKiR29VbuL7Aq1N7al3H4DsFfJRrykyZH94uBO2gqCa8lBtDqH7NxDdg1pwFc/RcYK17DXPeRuqaD2CbSb2Q43jkda6Gf0A9aLrLBRcLCw4s+8TnXWpVteEdAEjBEGJgC7scozCnNcgDW2B9Ym8MuRXdneHmPdQLjkrGRuPuP+lPZ3h5j3WyoT12Gf9X+iMrdQ0XMl6k2R9ATuBPLNJckOWI6/PUrlbj2KbyBzOfwqpkLsMXmvO+nxxFyNHax2bK69ZVQzuU+3zqqe6qsCSMeVDezvDeFMKiyhADP2oOeBQiuFu+hyaTzzWlua/zBFLAQHAOc5p0zFA4eWVeay5ArXbX23rt+0nPJoxVqc6560SBgs7dK57XOcA0Gn3qnvNIFKbSKeqqnFOntZdwA2fNRzIgUtI3A2Z42teHH8rgWF3pWvou902tpYI3ENkZkKmgc37tDvCqILQWneCKEHQg6hR5W+o47EBg0dolEebyBtoCHFxGyg2Jlz9iG02h+Rc0tbxc8ENHHU8lmwN2SlWi3Oe1rCaMboBv2k7ygMEcBOYmpQUCkyErVdGZqOCycBV/cclHBKIaC8mYbQaaSNDvVuXsfgmrtfYyhk3Own+cUXFU99HFTPmQLiOJZIihW1/bA4D6/NTlXXmyjwdlG86L0Xrr/AMCXqVPR1/mb9BLdJ2Vm7U/NW94TdlUEz1k0aNnOR6u+h9l70p2dkHiczT0A5rPSlbm5LPggYNpGI+bs/bCrXpND2lwm+FuV/Uauii0vHY72iysk77QeOh5jNc4btiaahgrxq73JUlC1crajKWpxWfsZ1V6qWlSePuOJSVSITw0LVFUiEYTBbcEZ12wk1MbfSo+AICkQQtYKMaGjgKc96chNRt6UXlRSf2HJVqjWHJlBfUIZMHgd/P1GR+R9UlqdiarC/wCHFFXaw19DkfkfRU8T6tosd1Oh7K4klw90aewq+0oL02K5xzTg5NmGaYHKASzSdG35PHAH5fNXLO8PMe6oejQILq7W/MK+j7w8x7rU9Pf/AF8vtIznUV/yew+830DfzewP1XC2W8YQAU3pDJhY0/ipzafosxJa1iLL8JF9b/QTLRaKlRnSqJJaVHdKSpg+THWhPs7XSHCwFx/WZ3Bc7qut87qDJo7zjoPLeeC29hsbIW4WCg2naTvJUW4uY0tluxirWUdkZwdG5Tq5g9XH5I/diTxs/u+i1JQoHv1X0I/vEzLfuzJ42f3fRH7sSeNn930WpQk99q+nYPeJmV/diTxs/u+iP3Yk8bP7votUiqPfavp2D3iZlP3Xk8bP7voo1ruCZgrQPA8Jr8CAeS2lUBdK+qJ74BXMzzdBWtvq5A+r4wA/aNA76O91kpG0NDkdo2g7irKjWjVWYkynVU0doHq7up9HBZ6N1CrW7pcwnjs3d6EGyV2tLTyKjFMtU9bNh8RaOZXRVnUOYkS68CKol4GlDsOXJSk2VgcCDt/VQvTeoWnvNHQueUZyyuPYVdT48TO2xoIyNPiFVSWQ7x8Qru23XID2KPHmAeRUVl0TvyLQ0b3EewqslKxuFLToeTSK7ouOrUivu+7jJK1pOWppuGq25US7bvbC2gzce87fwG4KWtR0yydvTzL6mUF/dKtPEeEIhCRWRABCEIAEIQgBUqalQArgCCDoQQRwORWadY8JLa6bxy+C0qi26xNkHhcNHD2I2hVXVLB3EVKH1Isen3ioS0y4ZnH2HPN3w/7XN0TW8TvKsZLqmGQwu44qfAp9kuNxNZSKeEVJPmTp6LOw6dcSlp0Mu5XtBR1ajvcMRwl525DjtJ9lbR94eY902gAAGn6ySx94eY91p426t7OVNeT/AGM5WrOtW1nW97J1sTmDU5t/M3MfRefO1oRmMj5hemFUt73E2U4mnA/aaZO89x4rzKzuVT+WXBoaFVR2ZjA1Troux0z6DJo7zt3AceCm2bo1KX0fRrdrgQaj8I1r50WqstnbG0NYKAfqpO0qTcXcYLEXlj1WukvlHWWBsbQxgo0fHeTxXQlJVCqG23lkHncEiEJABCEIAEIQgAQhCAFVNf1zdZ9owfaDUbHgex4+iuEoTlOpKnLMTqMnF5R5u9tDTaNd/qulmtGErW31cgm7TaNk+DvzceKqLF0YkcftCGDzxOPkBl8fRXELqnKOpvBOjXi1llhdE5mLfCw4j5/dHPP0V8uNjsjYmhrBQDmeJO0rsqu5re1nlcEOrU1vJCSpqF7IZkdVFU1CAFQkQgAQhCABCEJABCEIAEIQlAVFUiEAOqkqkQgAKI+8PMe6Qoj7w8x7qPdfgz+z/Y7h9SLEppTimleNl+CEiEACEIQAIQhAAhCEACEIQAIQhAAlSIQAtUJEIAWqEiE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1700808"/>
            <a:ext cx="6267004" cy="313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2132856"/>
            <a:ext cx="5589968" cy="276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There are four distinguishing characteristics of popular culture. 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Each </a:t>
            </a:r>
            <a:r>
              <a:rPr lang="en-AU" dirty="0"/>
              <a:t>of the following characteristics should be present in an activity for it to be identified as popular culture. 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1. Being associated with commercial </a:t>
            </a:r>
            <a:r>
              <a:rPr lang="en-AU" b="1" dirty="0" smtClean="0"/>
              <a:t>products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It is important to remember that popular culture is about making money. 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No </a:t>
            </a:r>
            <a:r>
              <a:rPr lang="en-AU" dirty="0"/>
              <a:t>matter how pure the motivation of some of those creating the popular culture, all popular culture thrives on commercial enterprise. 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Some </a:t>
            </a:r>
            <a:r>
              <a:rPr lang="en-AU" dirty="0"/>
              <a:t>examples could be: </a:t>
            </a:r>
          </a:p>
          <a:p>
            <a:endParaRPr lang="en-AU" dirty="0"/>
          </a:p>
        </p:txBody>
      </p:sp>
      <p:sp>
        <p:nvSpPr>
          <p:cNvPr id="16388" name="AutoShape 4" descr="data:image/jpeg;base64,/9j/4AAQSkZJRgABAQAAAQABAAD/2wCEAAkGBxQTEhQUEhQWFhUWGBkXGBgYGBgYHxwXHRkXHBgYHBoYHCggGh4lGxUYITEhJSkrLi4uGB8zODMsNygtLisBCgoKDg0OGxAQGzAkICY0LDQ3Ly40LCwsLy8sLCwsLy8sLCwsLCwsLDQvLCwsLCw0LCwsLCwvLDQsLCwsLCwuLP/AABEIAOEA4QMBIgACEQEDEQH/xAAcAAEAAgMBAQEAAAAAAAAAAAAABQYDBAcCAQj/xABIEAACAQIEAwUECAQBCgYDAAABAhEAAwQSITEFIkEGE1FhgTJCcZEHI1JicoKhsRQzksFzFSRDU5OissLR4WODo9Pw8RY0ZP/EABoBAQACAwEAAAAAAAAAAAAAAAADBAECBQb/xAAyEQACAQIEBAQFBAIDAAAAAAAAAQIDEQQSITEFQVHwEyJhkTJxgaHRFLHB4SNSFULx/9oADAMBAAIRAxEAPwDuNKUoBSlKAUpSgFKUoBSlKAUpSgFKVocb4qmGtNdfp7K6SzdFE9T+mp6Vhuyuw3Y36Vxu3jsW7tibVxldzM946hvwqQUyAAASpmJ61aOB9vjm7vGpkMfzAIEeLJrC/fUkeOWq1PF05u1yJVk9y+UrzbcMAVIIIkEGQQdiCN69VaJRSlKAUpSgFKUoBSlKAUpSgFKUoBSlKAUpSgFKUoBSleXuAb1iUlFXbsgeq+E1qXMWela7MTvXLrcWpx0gr/ZEqpPmbzYlR1n4VjOM8BWpSudPileW1l36m6pxMuI4kEVnaAqgsSegGpNcs49xr+NxK94clkAG2rGAynoOhZoGbXQQvU106ofifZnD3g0oEZt2SFJ+IjK35ga1jj6kk1Uk9fkRVqLkvKVuK0OK3LeXnBaGyjJ7StE6GRGmvw+NZuI8AxGFGa2c9seAJUD7yasn4kJA+zUG+EOIc8wCsyXDbPisAuIkXAQImYE+NYpwV819ChNSjo0THYrta2Hyh8zYZyQug0g6uqg8p6lNiBKgGVPW7N0MoZSCrAEEagg7EVyq5hEKshUZWJJA013keBnWa2Oy3H3wd3+HukGw5JRojKxOp00AJPNHVs22aOlhsetYy77/APPSSlJrRnUKVhtYgHyNZq6dOrCos0HdFlprcUpSpDApSlAKUpQClKUApSlAKUpQClKUApWLFYhbaM9xgqKCzMdgBuai07QWLpy2r1tj4BhPy3qDEYiNGGaRlK7sSN/ExoN602YnevkUrzGIxVSu7yenTkWYxURSlKrGwpSlAKUpQCqd2t4CqjvrYyqDLhfcJ/0yxtqeYbESTsZuNfGUEEESDoR5VvCbg7o0qU1ONmc2tcQAtsbpAZDlaOrdMo3OaQQPOK+8J4Pcxrln5LSyD1yyIKr0a4QdW2WSNTUnb7FTiSX/AJS+y2Y5iknKkdCASufeIjUki5WLKooVAFVRAAEAD4VYlUjD4N39inSwzb8+x6RYAA2AA3nbzO9bNnEkaHUVgpUNKtOlLNB2LzSe5KKwIkV9qNtXSprV7TcdGHsyhHevK2weh952+6o1PoOtejwuPhWj5tGt/wCitUjk15E2DX2uL8H43ew94301QkG4bjhM4OpZy27MDmEDl0GxIqaxPbvFXP5IUD/w7bXP/UuFU/SpFjKdrvQrqtG2p06lcl4Xx7iF7EpZF+6GLAcyYYqB7ThgludEBO/VfGutCp6VVVFdG8JqWwpSlSG4pSlAKUpQClK1OKY1bNp7jbKpb5Ca0nNQi5PkCjfSDxM3rq4S20KpHeRuW0J+GRYP4nXwqBv8FssIgjwgnT0aR+lQv+VbiXTca2WN52JYcxJDS6ICRqXYifBV000k7PGs6XIQ27qsLYR98x9knyjX4A1wsTOrOedbFJyUm7mTheIxVu93WGuF+iqRyl+qsCcoVV1LLliQNSYrp6zAnfrHjVb7EcKFuyLp1a4OUncW9x6sZcn7w8Kstc/ETUpW6HRw8HGOvMUpSoCwKUpNAKUqt9nO1q4m/fw72XsXbTNlW4CDctBiBdUMAfAkaxmGpraMJSTa5GLlkpSlamRSlKAUpSgMGPxa2bb3HnKiljAJMDwA3rm+MxJxF0NdIHeAEwZGQE5LCsNDrzN4z4HS1du+Id3Yyfbkv/hIJf8AqJVPzGqbZtWWWBdt94RLEFSGJ1OZCeYDYTsBoRVujG0c3UoYqd5ZUZceAtySBAa2/wCptufQMpqRxl/IjPvlBMeJ6D1NauE4DiLy5SoVNQGcn2TowHvFSNRMEQNTvUtg+AtczW7z6WmUHLoWICsrSdh/0qx+mlK1+0aww1R8rEx9HfCciNffVnlVP3QZdvzPPoqVcqh+yj/5uqiCqM1tSI1VWIB08h+lTFegoxUYJIkUMnlFKUqQyKUpQClKUAqmfSLjYwxUH23VR+FfrG/S2R61b8Q8Kaq/aLgv8UqDPkKEkcuYGVZSCJBiGOxrj8SxCU40/q/4NsjcHYqWAs5bVteoUT8Y1PqZrQu4IPeFpBlmF0+1dJDNPiLav/VUxd7HYhRyXQfg9xP0fOKx8G4LikxVtrttyO8DF5tEBRbuL7jSTLD3RXOi0m5KRV8Gd0mi/KoAAAgDQDy6V9pSqJ1BSvhNRQ4p3lzCi0eS8jXiY3thVygeBJuKfgCKyotglqpd3svicTxAYrEX2t2bD/5vZt9QBBdztzc3nB3FWI8XXuXvZWyqSqeNwg5Vy/iflXxkHY1mw/ZoXBmxjG8zam0T9Un3VQe1H2nzEmTpMVfwWGq1G8unK719iOckjYt31YkKykjcAgkegqOx2Mw4vLKm5ftgkC3ba46K/jlByBsvWJjyrdx/ZXBsv8m3aK8y3LSrbdCPeV1Ej9iJBkVE/RViC+EulriXMuJvp3gUqzhXIz3J3Zt9hoQOlXYcISlrLT2f8mjq+hLcPxyXkD2zKkkagghgYZWUiVYEQQda2CY1OlVy1aF3F4x7VxxaLWwchAVrqoBcIMSYARTB3U9Qa3f8l2jqyBz4uS5/3pqrPh1ptZtCeGqubN3i9hTBvW58MwP7V8HGLP8ArB8Yb94r3bQKIUADwAivVZWAj1ZtlMS8YsEx31ufNgP3reBrUdQRBEjwOtahwAXWye6by9k/iTYj4QfOtJ4DTysZTW47wO5fv23W4qIttkblzNqwPKDy9NzO21amM7N27fdOXuO3e2wS7CNW+yABU9w/G55VhluJ7S7jXZlPVT/2Ne+I2la04cwsST4RqG+IIB9KrRnKnNKXIi8KObM1qaeNuMrI+pQZg4AnQgQ0DeCP1qLv37Fy/m7xSndkXIcgZgy5AYIkwW0NSOFxwFq0brqHdA24EnKCY+dc/wCFcRNq+XVULP3WbOJjOpysIIIMqB612ZSS3NqlaNNpS5nRuzN1VvXFVDbS4qsggAHJIdsu6khl+IFWeuVXuN4uzeF8FXAXKVyEhQTJ5Qc2sDUEkdQRU1g/pNsnS7bYEAse7IfQb8rZX/3atYfEU5RtcpzrQctC90rxZuZlDAESAYIg6+IOxr3VwyKUpQClKUBqY5th61q1lxR5jWKvJY2eevJ+tvbQtQVooUpSqpsKUpQGti2uCCjWwOocET8GB0/pNQvFcMAbFvCgB7YYQNFWy6MpBI21ysoH2PDWtnGW8DfuqbxtXHXlUOwYAneFJyhvOJ6Vi4BZVbCMgChybhjQAGSB8AIEeAq/haKk9eX8hK+5ocQtFbVi4b2e1Zv4dmVAEtrbS6gZoEkhIzan3a6GDVSwN+3dRlRD3WqyQArAyGjWSN9YisdnC4myMuGxIFsaKl633oQeCsrK8eGYtFdrDzhTWXY0q023dFuvFcrZ4ywc0xEdZnSIrnfBOzmFbvrqWFW1duFraDMqm2FVVYoDlIfKX1Gzipa7gLt7/wDbvm6mn1SKLdskdWAl3/CzFdNqkq2q1s2kRTpW1keLNpUUKihVAgAAAAeAA0Fe6UquTilKUApSlAamM5Ht3R0YI3mjkCPRsp+dVn6T+0Rsrbw6BGa5z3VbUGyGEoY2DkFZ8A1WPi+qpbBg3HUfBQczn0VTr5iuNdpOLfxeKu3xqrHLb/w10T56t+at8Jgo4jFpy2Su/wCO/Qo4+v4VO63ZacDxjD5WOFEd7bZHwtw5hh3IhHsk6ZGuMoyjQ7jLlIrT4jbVbp3AKi2zD3VCAq/5WCn1Na/Ybsk2LuG+XNtbBhGCq2a4QZ9obKp+beVSGLtMmIdFuLccO6QVl25LS6Wk3jKRrAqDGxhDEyhB3t39u0U5SnUpxnJG/Y4gO6Lvoy8rqNefTlA6zIjxkVv9jOAnE3ziLy8ls9RILgyttehCHVj1aB7tYOGdhcSTaLKqgmM5eblu3HvKBkZokKROXNXT8FhEtW1t2xlRAFUeAH7/ABrfB4PLLO+/67+eYU235jPSlK6pZFKUoBVd412vtWLgtqrXWBAfIVGSdgSxALfdGvw0qudpe3WeLeFYqrEqLgOVnI0ISfYH3zr4DY1A2eFKR9aAx1gDZZ1JWdS07udSddK5+Jx0aekdyCdXlEmcd28Ls38OirqR9YHd58Dataj1YVk7Pdo7927bW49oo+efq2tMMmmma4fegQR1qtqWtXdTJ0DH7dsmAx+8jEAnwPnphGFW7rcIUIkyQpALvczTnBHuiuTOMJXdt/rv9zVV53u2dbpXMOC8dv4dyiZryAAi2A7Fh9xOZ7R8PdPgK6Vhb2dFfKy5gDlYZWEjYg7HyqnVpOHyL9Ksqi0MtRfGuY2rRMLcY546qqk5Z8Cd/IGpStTiOD7xRlbK6MGRomGGmo6ggkH41ijKMaictiZEdxdnRFFpEdScvdZfaB6AyAugJ10r7awgfD5FLBWAjMIKoYOQ+kisnd4ptIs2/vAs/qFIH6n51j4NZKd8hYsVumWbcyqMCfQx6V2oVoTdoskufeEIE7y0NAjkgfcfmX01I9KkKjuI/Vut8TAGW6P/AA59r8pk/AmpEGdR1qUCtN8O6sWtGQTJRjpPip3U/MfCtylAatvHpMPNtvsvp8j7LehrarzcthhDAEeBE1p/5MUfy2e35K3L/Q0qPQUBvUrRNi+PZuo3k9v+6sP2pmxH2bPxzuP0yUBvVjxF9UUs5gfufADqfIVoYy7fVcxNtFBGYrLEKTBYFoGkztUjh+HIrBzLuNmczH4RsvoKr18QqW+5huxTe3OPazhWduW9ifqLa9bdo63CY94qNT0LKK5lhcM1x0tWxLuwVR5n+wEk+QNTvbvjX8TjHgzaszat+cH6xvVwR8FFWX6J+B+1i7i+NuzPh79wfE8o+DdDXYo1P0OBdefxy199l9FqcOtfFYnJyXb/AAXrgXC0wti3ZTZBBPVm95j5kya27dhFJKqqltWIABJ8SRvWSleOlJybberOwkkSGG9kVlqucW7T28MoRYuXtPqwwEAndj7ukwNyfmJvh+NS9bW5bbMrCR/cEdCDoQdiK9bhpp04q+tl+xUbWZo2KUpVgClKUBX+N9kMNiJYrkuH300n8S+y/wCYGqFcwd3CXjh7nOoGZWQFoUzBjUgaEQZg7Eg6ddqscSLWbznIX745lyFZ5VUEEMRoPHbWqeLoQnHVCNGM5a6FZwfAhil7x2KrzIoUQ0TDZsw01UQPIGvDdlA0XLN0sNAVaB7LNMGIDyzCSDE1L4fiiWmvd99USwcITmMFFBIyTMsp26197LcUt4i29y20zcYsOqnSAR+EA+pqpGnFRy2LXg0laLS/klOC27S2h3KZBJBHvZgYYMdSWmZJJnxrfqI4Pi0Wbbsq3ne43dkgHVieUe8IjUTUvXDrRyzaNrW0QpSlRgVFjlxNwdHS2/qCyn9AtSlRvEBF6w32g9v5jMP+A1ZwcrVUZW5sEeNQ3ZvA3+6fu3Dm3evWzbuaAKHYplZRK/VsmhBHwqZrH2bYLicXb15u6veXMndmP9hPrXfoxUnZmKraV0aScZtwe8D28rMpLLyhlMMM4ldx41t28VbYSrqR4hgf71Idnhy3h/8A0Xv1cn+9aXafh1oLbudzbkX7OYlF1V7i22nTXR59KleG6MjVfqgby75l+YrRxXHbCAk3A0EA5ObUkKo5dBLEDXqa3u03A7P8JiO7s2lcWnKkIshgpKxp4itvi+CXE4K5bt8ou2jkiBBKyhHSQYNY/Tepnx/Qhg9+7sO5Tzhrh9NVT9akQK1OD4zvrFq7EZ0ViPBo5lPmDI9K26rE55uIGBBGhBB+BqvdoOOnDcOcz9cJw6f4uqh/PlGf0qx1zT6V8Mwey8nIQxy9M8KCY6nKFA9azDDRxFWEZbXIMTNwpOS3RVOzfBWxV9MOhIkFnbqtsRmbXrLADzYV3vC4dbaKltQqIAqgdANAKrP0ednDhbGe4Iv3oZxpyr7lvTwBk+ZNWuqPGMd+prWj8MdF+e+RXweH8KGu73PjGATEx0HXyrn3FO1d+8Vt2R3ecEhQefKphs9wiLcHQhAW8966FVS7Udmy5N2ypbMczoujBojvbZ+1G69fjvQoOOazRviFNx8pWrXAkI+t5m3ESAp8VE+1PvGW862+G8Zv4J8xgoxGYnRH82/1Vz7w5T16RpHibKjKxGeDkcCA5HSD7L/cNaD2Bi7pJ2FuUEglWzaFwPZJ3y/d12q7SnUhLNJ9993Obe2252LgvaKxiQAjZXiTbeA49J1HmJHnUtXHMTwdD7HLrIUgMk+OU+yfNSKz8M45i7bNbtXCzghEWTcVrhnki5ziAJMNAHwrpUeIRno1338ydVuqOuUqAycR+3hf9nc/92ldC5Lm9CfqO4xw/vAGVslxA2VokQYlWEiQco6jYVI1Su3HaZFzYS2TmYRedQT3aEDllRozA79Br4VpVlGMG5bGXPJqQ+IxwewwtnPevAZ3KkKumwnSBEADxmqfgsUbFwtaZrXesC2WNnAfLqIEjMAehTzNWXDYu2yyjqVUawQYA/baq61mPrCNltoR5hO8j1DFPzVw415Sk76EFavKbUuhYsbi0CY6/cuLiAmFtjDh1VWDO1wwYjmFxbckAEZfEVTOzPajEYLRHN1N2t3GJBPUqxkoSdZEjyqz8A4P/GZ7bqThc0kk6qRGQqw/0gbcCRlHNJitPjv0cYi1LYdhfT7Jhbg/5X+YPka6WDxGDadHE7u2+3vyZis680qlPv8AKL72d7W4bFwEfJdiTacgN5kdHHmJqer84OpVirAq6HUGVZT08Cpq7dmPpDuWYt4vNet7C4INxR5jTvAP6tPeNQY3gM4LxMO8y6c/p1N6HEIyeWpo/t/R1mo7julsP9i5bb0zBW/3WNbOAx1u9bFyy6ujbMpkefwPlXzidnPZuL1KMB8YMVwabcJpvkzpIGoDjuJvYe/axNnIZR7Dq+bLzFXRuXWQUYfnNTOEu50RvtKp+YB/vWHiuD760yaAnVSejDVT869DGWV3JLRektit4XjuMTPluWBndrn8ljGYzEm7WDifFMZetNbfELBIPJZVTykMsEs0GQKxKTqGBVhoyncGvly6F9ogVezXVzpRwWHa0j93+T4mPxd9ltNi7sXDlMC2umub2VB9kHSas1js5bUBe9xRUAKFOLxEQNAIFyKqXD8elvEI5MgMZgEmCpEx8T+tW/BdorF1goYqx0AYFZ9dqrVZu+jKtfC2d4w0+Ru4DA27KC3aXKgkgSTqTJMkk6kzWxWPEX1QZnYKPEmKyA1AVxUZxvA27hsNdUMtu8jQfGYUnyDFT6VJ1ixdnOjL9oEesaH51hq6aDVzfpWDAX89tG6lQT8ev6zWevOtWdiMVmwiy3wrDW9hEgfGrvD6PiV10WppUdkQXaPslbxGZ0i3cb2pXMj/AOImkn7wgjTUxFUHG4PEYIxctnu/EklPy3o0/Dcg+ddir4ygiCJB3Br0NbC06u+5SlST1Rxu9xAuMltXV20llICDq+b2THSDqYq5/R/wNVQYgj2hlsg+7b6vJ3ZzqT4R51I4zsXg7hnuykmWW27orDqGRTlIPXTWrAojQbVFhsEqUrs1hTad2faUpV4mFRnE+AYe/rdtKW+2OVx8HWGHzqTpWGk9zDV9yhcW+joNJt3cx8Lwkx1Au28rAfHNWq/YC6F7zvLRuElmUq8AnYBw2sCNSvSr9xLGrZttcfZR6k9APMmB61zS52hx7Ob1t1htrcyuXpykajzlSd/KqOJjQgrPRv7EMo04vVF34fhu7tW7enIiroIGgAJA9K2Kr/ZPtKcYrZrLWnT2tQynUjlYeYOh6bTvVgrzVSEoyaludCEoyinHYjeNcCsYpct+2HjZtmX8LDUVzvjv0a3rcthH75fsOVV/gG0VvXLXVq+MwAkmB4mrWE4hiMM/8ctOnL2NKuHp1V5kcB4dxHEYG8xtlrVz30dTDdOdDE7biD4Guq9lO3FnFxbeLV/7BOjfgbr+E6/vUjxfBYPFgJfFt/smQGB+641Hoa512g+jy7bLHDOL6jXuyQLq/rDx48p+NdaeIwfEFasvDqf7cn8/79yoqdbD/B5o9Of07+h0jhGlvL9hnt/0uwH6AVuVxngfbfE4RWtQt3mk9+zh0bqGnmPTRoI8637v0k4ojlSwvnDt+7Cri4fX2Sv63RY/5ChbV2+jOi8X4St7mBy3Bs3iPssOoqlY3hOIRj3ltjPvJzA/LUfA1Bv2/wAa3+ltj8NtR+5NRl3tVjLoIbF3hBIIVhbj1tgHbWpVw6s9G17ktLjkKPw3f0LTb4ddf2bNw/lIj1aIrewfAif5121aHUZ1Zv0MD9aovCe1AtvFxbeMmTGJZ7vhoHYsB8jvXQ+BdvuGmA+GXDN4i2jr6NbWY8yoqCpg6sOV/lqWXx6VXT4ft+597RXMJ3cC+HuElS+bvXggzAWY+AArYb6QMGvKhu3CvKcttlgjcTdy61K8S41hb9tP4a/ZchhIR0JGh3UGV9RUX9I/B8K1i5fBW3iUQEMsS50CrcX3h57joar+liOjUg5pVL29N/ueeHdtv4i4bdmwRCli1xwoCgga5AxkkgAU7V9or+GsLdS5hs76W7ZS65YgjMZzrlCg6kjw8arX0d8WsWGxCYxlAuJmW4eURbDMbcTv7w11iOmtO7Qcbe/iGbLAeRaDNoqSYTYy0anxM1ZwtDxZ67LuxpxWbw1Rwgmul7X2300Ox/RnxZsTgg9wqXFy4DlGUatnGkmNH/SrUzAb6Vy36H+Ipa/iLDsF0t3BJ30Ktp5ZV+dTna3i63yti0VdQ3MdGUuOhHUIOY+YUb1wsdhnDFzhsr399SCFdeCpsvdi1J8utSNcfw/FMThTFq8I+zMj/Z3Ccv5XWp3A/SBdGbvrIdVEsUzI3WIR5V5IjR66GAlRowtfV9ohliFLfQ6HSvKNIBgiRMHceRr1XWNxSlKAUpSgFKUoChfSjinIs2LYktLlSYBMGASPui56x4VSF4nfgJdtZcyxmU7RJaR7sqrQN9KtPb3EZOIWy85e5kEKzay490HoTUJiMalx7YUzqSQQw6ROoHQmuLi25V8rX16FSprJ6nT+zXCxZw1tCAGZQ1yPtkCY8hsPICs160VNSIry6giDVzF4GNaGmjW34LtOWXQjKqna3i2S4lqGadcq5ZOxJ5iBoCNzuRVvxVvICxPKBJPgBvNcg41iO+xfe3BNtoMeFsT3SkeJ9sj0rhU8PKFRqatY2rVcsdN2XvhiYS+pVAQ4ElWJDr5lZgjzEivHC7RXEOrGSFYT4+zH6VUb1tVAZGlV1AzQy+dt5lT5H9K+YDte4a4xi4+Q5XIiBIAzqNc+kZQNT4Vsqbknl1+fffqRwxC/7aFR4hgO+x2K1UAMJJk6BUXZdSZMV9HZ4s+TOQFHS2/7T4mK2ODBluXbzSwZ1LmIZW7xHOZRsIBgjTSrKboS8XmUcbjXePDzFderxCtStCm9ElyXJK/IoOEZzcmVDiXAVtIxzmVKaFCshiQCCW+6flUHbw6liWEkaf8Awdavfa4KUYhhqqka7m2xJHxyux/LVIw7zmbWPGDXV4XivFpOVWWt+dun5uVqsXF+U17eFJOYEAAQARPx2I8q2UwVxpyBSVGY7qAB1JJIFSHB8EpI71oBIAAIEnwZzyr8BJq5NYt2kjlnoi+yPOPeP3j6RUWL4pTpeWkrvry/v9jeNObfm2OaX87AZlSQY3Mgj8ulbhxt4p3Ze7lJBIzhwSCCNHMjUdKmeP8ABMiIw0DH5Tsp9PZPoelWTh/Dg9tWXuwrDQG0hgbRO86az1mo6vFaWRSlG9++jN4xnB+V29/yc6vM7qQcoC67bnpp0ipXhvApt53kuRySdRvznQhRpoAJPpU0eCA98YtcpJnKybE+DxXjDq9ywwtMWCuS2XKxnrvlaI8CdtKgqY+LhlorL1JqtSrWnmrSu9jzwHBNh7ruSQDbNtswHKSUYFCCQ7wp0MRMnap7guGthu8RhrKAAkgRBIBPta7nx+FanBsZbCw4lspVo6Kd4tmGAPkD5mo/E4KyrqbDhikO7kzCqRAJUADYbcxrnVZSqyedu/U1u0rciTN1FLi6DnJOXWNfPwA3naKmew74ZXD33OVWlGYDI1z7TMPZC7KrQOu8RXLeIW9LuDlBIOZWkkHc5AcqjokfGa8YfF+1C850RgSkmCYJZcpECYalO8JXte3t338ts3M7L2m48uGtSCDccfVr083OvsKNSfTciovsp2wF491eIFyYV4Khz9kqdVeIMe8NR1A552fCXhIJIQxBBiQZA+yEEyqKYEzuak+I4LOMyxnA+AYb5T67HcHUVPPiDjVtbQ38Vt3R16lU/sR2mN3LYvEm4VLW3O7opAYNGzqSATs2461cK6kJqccyJ4yUldClKVubClKUBo8R4Nh75Bv2bdwroC6BiB4AkSKj/wD8OwUgjDqI8CwHqAYPrU9SsOKfIxlT5Co7G8at2zBJY9Quseu1bHErpW1cYbhTHyqm4DD95cVCYk7/ADrJknuKK2NwtxLDZCSAc4MEAqWQkHQMNJ10J0rl3ELz4fEPYu2sxY5iMynLOxzezk0gTlI8DXX8Fw3u7boHPNPNsRIAnTrpNcgPDg9xrV2c1ufgbisVuu3VyWUGT0YVzseoJKUkQVVqiPxW6wCc7ZUVTlUn8ZGZgNyQoHnXvs5hFa85nMLZKidy+xuNPlovlWXj/Cma1zOpyzlzOUjToepkDQ1pWbXdBILBzJ1MPGpCpIzXIGkMpGhMiqCalTtF7kDdnqWHGYG2qM4Q5lBYFCQ2g2DDXWNtvKojh/DmvqXOVVJlGADZhtOZMh3B1I2pjL1y6iEXFTSQbga0SjDVSRKmRGoj0re4ZijbQKEDak8ly0RJJJgSIGtR+eEN9e+ovdmBezKA5mcGNZZA0ecuzRWDBWl5maWWS2VoJZiPq1y7CFGciIBYeFbHHOKkWzKhVJ5puISR9kKpO5AHwJqPtK0NnAM5RmXVjmaXBUAFsxOsGco0raOeUbyf7BnvhHDziFLMQADymJG2wB9zxO7eQis4tGzIVASNkYlio6sn+uXy0IqT4EwyESJEEgbQdiD1Bj9x0rD2hxRGVAAcwJ1GbWQF06SZ1Gumnlr4kpVMvIy+pB4viSXHAvPmAIOhDGYkRbGikHTXNGuoipLh+PLKTaDhQSdFzyT1YkgvP3Bp51BYNUt4mMYBLAElm0B1gNuWMDQbeZNWLA3gHLIQLW5JiMnTepaqSVkvwEj1/FqUaLYLPuubRx7wR49rflMHT1rJ2awBt2+dcrSYmCwUwSpI3hpjyrWxV3Pd5LcyDmTQG4I3cHRAJBHv+QFZcJevJyhluAe6VZbiidBqecDad9OtQyTyWWl+++0Yvqb+L4Xaue2o8Z29fL41V7uCDFBbt5plmYkzkLE2pO+aF3iYapzF44uhXIYJhiCIj7A2YMxgQQIknpUebAXFILsHPy8otspaAYaeYeA0EAL51mi5RWrEnclbOHstAJhwBIMoSerZTH6aVpYhlYoAFyseVSYHdgxMx7TmPyz41JXuGKRC7fYbnX5N7P5SK1MdZZLctGdn92YAVHKKJ6DL8ya0hJX3Mu5rXAFe1dQMguQ3tk6Hm/lD2veEAe9OkVM4HB3cY2S2pyzB1OUePeONP/LUyeu9WLsr2GtLbtvfbvJVSFE5YgEZiTmf4E5fKrtZtKoCqAqjQACAPQV1KeAu05kkKT5kbwDgNvCry8zkDNcIAJjYAD2VHRR+8mpWlK6UYqKsiwklsKUpWTIpSlAKUpQEH2oxTKEVTAcOD5+z/wBarli+UYMpgjY/PoaufGB9Tc/CarHAh9enr+xoDX412pvWcPmkcxcG5AJXKqnKq7FjJ1OgjY1zPEcQvG6XLEOxLrEuTmEOCdp0QzoPSus/SZhc+DIA1Vg4/KCSPVcw9a5hwPFASIBZBEtooHRiesrBga1zsZmTvuuhBU31I/HY+9bhi6g9c0l48nGg+Cit3DY3MYXYLzZRmIZ4UklQSSFz+PTxqw43s3dvW1e4MoJGU3RH9Nnc+PORUC+Dt961uyWuN7TsWIUkaRlXTKI85IjxIr+F/jzSVu+9yNxdrm5jOPgctoNA0nLHyDRUHfxDPdDusqsEEoCfMHUgz8NvnW5g8FbXKCqxPMSB1Op8qsfDOCrjLq21RRbgmQo0t7M+25nKvq2sVDTjFSUYLcNciG4pirQbKFCrof5RXXXxUVFtinLTbMEgqh8vfuf2B8/OrP2/7GjCBbtme5zfaIKEzysQdVPRjqp3kVG9me7XO+Y7AEu0kQfZk7a1vUp+AtdRZrRkUcSbDhRJ0Jyk5WtsQDIcCDbYDNqDtrrWbBI7nvXLFjt8I3PgSPkNPGvfaMZ7s21JZkyEEEEiZ0Uc87dOgqcsYfE4e0j3LZ7th70aHzuLoD5OB4TRqTp5ox+fffqYStqRPEWtun1sjQKWWCSNoAIPN8Ota+OY2bcWZzrlGvMLY6SYym5BmTAA/Xat4RsRiYAyAETqD3an2nMSM51CjyPnXTOPdm8KuFRUtIAuUK6iGjWTnGpnc66k1NQw0pxT5G6g5ao5lwfFslvWG1YqTBIk6kkbk61uC610MGI5VLA6CCOoPTTrW3a7JXM5azLwM0CA3TdTy3P0Pxrxlu32WyEAcsEK6glj9pCAyIoBZg28Rr1r1aE4z235mGsuliAw9+9ce2yqzsjTm7sscsEKrRALENOpECreeyuJP+cXAEhYBZ0Bg7QLSsddPf61YMbwJcKqi3JU7k7l/eY+Z3/+q+XcezWltnZST8fAemv6V0lgqemYkVFcyqYfs5iHYL34ljEfWH/mHT9qstrsA6kEXbObxNpz0g73aney+C3un4L/AHP9vnVhqT9LS/1NvCj0NThOD7mzatZs3doqZtpygCf0rbpSrBIKUpQClKUApSlAKUpQGrxNC1q4AJJUwKr3BsBcW8hZGAE6n4Va6UBrcQwYuoUbr+hrnOE7HnDPLhrjKfq2jRQDy5QOsRqdfhXT6VhxTd2YaTOXdouH4+6BkR2sxzZT9YT4QxByRB5TJqq8NW5hWPf2isiJYG1O0Ad4AvlAau918ZQRB1FV62GVXdmkqd+ZwbG4VnjIj5GMAaFmJ2RQpMg+PhVy7P8ADL9q0Uh87+3AYDqFQHwA0+Z61eMPwPDpc71LFtbmvMqgHXfbxqQph8MqW7uxCFtyJ7S4Y3LWULmk6iJ0gzNUrgP0fkX3ZyyW4GUAc2/s5jIAA0BAzR10rpdKnlCM/iRu4p7lcu9krSx3AW3pDEyxY9CWJknzJ8KiMSr2i1tjHiAdCCP1Bq9V8IrKVjNio8I7JhVlQlsMcxVRqZ6mNjU3x3DE2QqLMFYA8BUpSsgrvZzCOlxi6kDL1+Iqc/hUz95kXPGXPAzZfCd40rNSgNDjmXuXz+n4ukVUcHhzcdUXcn9PH9Kku0mNzvkGyf8AF/22+db/AGYwcKbh3bRfw+Pqf2oCZs2gqhV2AAFe6UoBSlKAUpSgFKUoBSlKAUpSgFKUoBSlKAUpSgFKUoBSlKAUpSgFKUoBSlKAoOI9tvxH9zV24d/Kt/hX9qUoDYpSlAKUpQClKUApSl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43711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714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0"/>
            <a:r>
              <a:rPr lang="en-AU" dirty="0" err="1"/>
              <a:t>Rock’n’roll</a:t>
            </a:r>
            <a:r>
              <a:rPr lang="en-AU" dirty="0"/>
              <a:t> music, where the commercial product ranges from CDs to T shirts to magazines</a:t>
            </a:r>
            <a:r>
              <a:rPr lang="en-AU" dirty="0" smtClean="0"/>
              <a:t>.</a:t>
            </a:r>
          </a:p>
          <a:p>
            <a:pPr lvl="0"/>
            <a:endParaRPr lang="en-AU" dirty="0"/>
          </a:p>
          <a:p>
            <a:pPr lvl="0"/>
            <a:endParaRPr lang="en-AU" dirty="0" smtClean="0"/>
          </a:p>
          <a:p>
            <a:pPr lvl="0"/>
            <a:endParaRPr lang="en-AU" dirty="0"/>
          </a:p>
          <a:p>
            <a:pPr lvl="0"/>
            <a:r>
              <a:rPr lang="en-AU" dirty="0"/>
              <a:t>Kids’ music, where children collect a wide range of merchandise, from groups like The Wiggles.</a:t>
            </a:r>
          </a:p>
          <a:p>
            <a:endParaRPr lang="en-A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44823"/>
            <a:ext cx="3600400" cy="221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AutoShape 4" descr="data:image/jpeg;base64,/9j/4AAQSkZJRgABAQAAAQABAAD/2wCEAAkGBxQTEhUUExQUFhUWERQUGBgYFxobGBgdHRcYGBogHBsZHCggGBolGxcUITEhJSkrLjAuHB8zODMsNygtLisBCgoKDg0OGxAQGzQmICQsLCwsNC40LC0sLDQ0NCw0LCwvLCwsLCwsLCwsLCwsLCwvLCwsLCwsLCwsLCwsLCwsLP/AABEIAOEA4QMBEQACEQEDEQH/xAAcAAACAwEBAQEAAAAAAAAAAAAABgQFBwMCAQj/xABEEAACAQIDBQYDBQQJAwUBAAABAhEAAwQSIQUGMUFRBxMiYXGBMpGhFEJSscEj0eHwFTNicoKSstLxFlOiJEOjs+II/8QAGwEAAQUBAQAAAAAAAAAAAAAAAAIDBAUGAQf/xAA/EQABAwIEAggFAwIDCAMAAAABAAIDBBEFEiExQVEGEyJhcYGRoRQyscHRQlLhI/BikvEVFjM0Q1NyoiSCsv/aAAwDAQACEQMRAD8A3GhCKEIoQihCKEIoQihCKEIoQihCKEIoQihCibU2law9s3bzrbQRLMdNeHvXCbLoF1meP7bLI/qcO7eIj9owSddCIzcp40jrOQSxHzKud3u1XCYi6LThrJYhVLlcpY8pB010E+VdD7oMdtk/UtNooQihCKEIoQihCKEIoQihCKEIoQihCKEIoQihCKEIoQihC8XbgUFmIVQJJJgAeZPChCS9t9qWAw7hA7XjMMbQzKusHWYJ56UkuCUGkqy3a36wWNhbN2LkT3bjK/TnodeldBBQWkJlrqSihCKEIoQihCwvfvE3tobRu2Q/7DDkIoB8Mx4mI5tMr6L51HlepUMd1CTs+Y6EoFLA9dPSm7lPdULqPt3c5URsh8QEz1rgcQdV10Qtotf7MdqNiNnWXckuua0xJ1ORis+4ANS2m4UB4sU1UpJRQhFCEUIRQhFCEUIRQhFCEUIRQhFCEUIRQhFCEUIRQhZf2rYu7eupg7bQgUXLgg8TOWeoiTHWKZlflCehjzFJNvcIxo0+o/dUYTHkpnw45qBjd0rtrxJBZTIMkH2PI0sTc0g054FbnuFtdsTg7bvOdRkcmNWGh4VLabhQnixTFXUlFCEUIRQhZBtzBfZ9p4kn4Li27wj+1II9ZUn3qJONVOpjopmE2qreEBuB1nTQA+x1GlN+KkDXZV+IxDXOKQGMD06nXy+tB5o7kw9kJKW8RYywFvd4rSdQ5IiOUZfrUqJ19FBnjygO8VoVOqOihCKEIoQihCKEIoQihCKEIoQihCKEIoQihCKEIoQihCzLb2JS5jHdZgqgk8wsiR5edQpnhx0VhDGWbrrY2nZPhW5bLfhzCflSeCXfVQNuYy2BlLoD0LAGuHuSwbbpv7OwowkLE96+aOpMifYrUyL5VXziz00U4mUUIRQhFCElb+7NUOmIjUju26RxWfrUedvFTaV/6UsHE283hnIsiYmdOXlNMWUwLhg9pCBagEkGAeMdfThXbLhsnvcDDZbDvoc9wx6AAfmDUmEWCr6h13WVpvHt21grDX7xhRoAPiduSqOZNOE2TAF1+fdt9omPxDFu+ZFmRbtHIq+pXxMY6mPIU0XEp6wGyg4TfLH2mlcRfBPNnLj5XJEUAnmgjuWw9l3aH/SGexfCLiEGYZdFuLwJCkyGB4jXiKcBumnNstDpSSihCKEIoQihCKEIoQihCKEIoQihCKEL4wkRQhZXiMF3OI7thwBXXmJ08uEVXOaWmytw8SC6+JgLYfMpJM8JJXj05UG+yA0XVXdwC3DdJYqwYmOo9OYoBsEOZc3T32a2Iw7tBAa7p0ICqNPeR7VLg+VQqr5gO5N9PKKihCRN4e1TBYXE/ZmzuyuFusglbUjn+IjSQOE9RFcuu2TraxSMAVdSCJBBBBpsTRnZw9V0scOCi7ftI2Hui6yqgtsxduCQJzH040twuLLsZIcCFlGFxKOARAbKIIkB1OoPI8+PGoWytRqqra2NNklp8TrlWPkTpStSkvtsFoXZlt601k4bVblpQ7FiIcOSZXWSAdD0061JjOihTRu+bhsqPt8du5wqj4Dddj0kKAv0ZqJE3HxSzu7uGrIGe4ZKgkAD9aj5iVL6sNGqv7u4uEKwVJ045oo1XbN5Kg2HspcHtjAm0Squ722k8QUbQnpotOROvumJ2AbLfKkKKihCKEIoQihCKEIoQihCKEIoQihCKEIoQkvtG0+zn+1cH0Wo1RwUqm4pasWRqXZgsAqEgFT68xTTbcVKseCrDZJZwhYlmCIDOdmPU66Sa7odAuEkalbDsnB9zZt2vwIq+8a/WpjRYWVc92ZxKlk10mySlHe/tDweBDK1wPfCkraTVp5ZiNEGo41zMCLhKDddV+c9oP37PffOLl2+7vwyHMc2nMHXnM+VRzKQ62inR0RkZn2Wj7t7/NaspatYO9eRFC5s6zoI5JFVppe0XF2+qfdERYKh3m7QMXjFexcm3bDGUAhmEyoc84EesTU/M4tAJU6hpoWkkjtKDs3eYW7a27lsOqiFIMMB78dPSkW1XZqZv6DooW2dq2nIa0jqf7XDyjU0tQxATxVaMSz6sZPD/ilXAarGlBa3K1OmIsYi/hbIbENctIUco2pUmQcrHUwDwpAebaqHWxszEBoBB4cU2ptcWTlNt21iVjTzjjyNJYorzY2U/a22e6QEIXzCQPLroDSgbpJFtUubSs969m6ZU27waVmRAnmBzAoBsu5cxC2bZV4vZtO3xNbRj6kAmpjTcKukADyBzUuupCKEIoQihCKEIoQihCKEIoQihCKEKs25t/D4RM+IuqgPAcWb+6o1b2FOxQvlNmC64XAbrJbm/D4/EMrhbdtc3crzI4EsfxQBoNPWuV9FLEAbXHMcCpFHKx1xxXZUvDwoV4/C/D2NVbXBTnAjZcLe8yYPEW7t5c+UmVWJ1EEieMTNSYGZnaKPO45LLRtldoGz76yuIVDIBW7+zYE8vFo3qCRUsxuCg5grXa1/9mHUhkDDNBkR7ecVV4k13VAjYHXwUintmsvzVvrsS4uOvHuz3d27cvKwnKVJLEzGka8a5TVTDANdRp+E5JC4v23TD2b7rLeQXsSR3RaUtkxmjST/AGdOHOnCBdTeuc1mULTMTatokAIgA0AgD2FcsmQ43WT7/wCFVL1u6pH7SVbzjgfrXW6ghT6OXLILpVxFvM2VeJpIVjWua0Gy9besXbbW1uIynulInmOVLbayqGuddQbdzLrQRfRS2SmPtFPu513JYdrinu/iXz4gxPH+NNdyKosABB1O/wBk62sWgtiRLGABGtdbsoRFzdfXxIGUxmhYI9/zroXDZTNiWExOJVdcmUt0OnKnGNDnWTMryxtwtJVQAAOA0qWq1faEIoQihCKEIoQihCKEIoQihCj47G27Ntrl1giKJZiYApTWlxs0arhIAuVmW8vai5Pd4K2RPG7cA6/dQn/V8qt6bC76yHyH5UKSsGzFnG0Ge8xe+5uOeLs0keg5DThVu2NjRkaLKJ1zr3JVcbJ+6UPv/GhzC3dO9c3iuox+JQQl4j/FI+oJqDLRQP1LBf0TzK5zRYOKrsTmuNNx2Y845+54D2qNJStaLDbuShWOP8/hfVuMzFEHlA1/5ph8YHZTjHXFymfcjeK5grqyW7ksUvWTOXLzIX7rCSdPOm5oGPjJ3CUx7hIGW1TdY3ms444uxhrF1gtl8twxqpGXUcVBYiOPnFZKTDsrs0eouFfZnNsJFMs7ElbbC6yW1VV7oZcuiwBwnp8qsGnTVNvb2tCpO08J3hRWdk8OjDQz69aBoVwi40SnvhslRh7hZmfuEZszasS5AXXlB50N1cnWnKAs+2Ixa6BmysRAPQ8eHtSi1PTSF7dU44zdgYlc732DqpEZZnn10rg0TTX2SVtHAGy+UsrDkRSrcU/FKHaFNmxcUL1rUD9mMgUsQiiOJHMknz4UlR5BZxTDu9tC1iA1ksGZAssJBHQgz5a+lBaW680gPBV5ewefR/hHGNJ9509qVfRK0CXN7cRlw73Ec2irL3ZQlTII0kcZ1p6lYXStaPNNPAc3Vfdn9tmKQIt2zaux8TCUZh7aA+1XD6Nl+yVFdE3gmnZHbThLkC9au2jOpGV1HnMgn2FMiiediEjqjwThsbfTA4ogWcTaZjMIWyvpp8LQajvie3cJsgg2V/Ta4ihCKEIoQihCKEIoQso7Vdv95cGGQ+C2cz+bch6D8/SrvD6fKzrDudvD+VW1ktzkCzl7uvTWrMKCvF5iNeI508CH6HddGqj5A3iQ69KVmI7L9kq5GhXu1eB0IhulNvjtqNlwttqvOJhQW6CaYcNENuTZQN3sR3d63dMwb6j6/wAfpVXWN/pPtyVtTn+s0HgrHeC5luEFQGL3SSJm5JEeUAaes1n2TOyZL6LRthYJDLbVXHZHi+62naUzlvpctEciYza+612M62TdULxXWmbSwg764tpxNu58IggSAxXXgwVh/JphzQHkJpjiWglVe0sMWEIbgJ0lkEAe5PnwiukCyc9FnvaLjZuLYR2YIvjM/Ex4A9dNfeiPROAXAulQWyjAg+IQR89KWh5GUp0w+9aWbZS6zZinBeAMc+lcAKaGqRMddz3GYEkE6Tpp7UtLjZl1KMPcOozsoPGPy/KpFNSmV2uybly33Vls3aJw1zPbUnTKRyI48uB0FWs1KySMNta2yTe2oCZcR2gFk0tv5jMPlIExUMYY793t/K4X6bJU2xta7fIN0wB8KDRV9Bz9asIaZsIsAm3E8VBRSx0H7qktjcdgkC7ipGGsEgxTkcVwQEpouvAAXh1maTkDdkkreexXfBsTZbC32zXrKgoxPie3w15kqYE9CKqauDL2xsUw8cVptQkhFCEUIRQhFCFE2ri+5s3Lmngts2vAkDQe5gUuNmd4bzKS45Wkr874rEF2Z2JJZiZPHj/JrV2DdBw0VG431Vdmlm9AaEngpScK4uoxezGVFuiAH4Qfz6VyKtjdI6A7hSHU8jYmyn5Sq+4ofQ6OKlas21CaBLfBQ9pYlhbKsNZAnkR/HhTUrQBmGydiYC+4V3u46W71q2R4mttBC5spPE+U6iaocUBMBI5qwww3nJVbttoxThz8IWDEcpiJPGs83QLSD5dV92XtBrF+1dTKbiXmZFJ5tMT7mul+XtJRiDm5ea1/Z1tygd9bjgO7AQSxAk1nW172vJOoJJ7wuuibaw4L7i2dtCzEekVL/wBpxkbn0TQgKyPb4jF3AeHfaz/dEfqKsaeTrIw7mu2ymxVJjWzMT6fKpN11rAd1Cc610JLrA2C+hDoYkVOp6Qus9w0TD5DsFIW0sgkEA/KrtkMebNso4tfVd7qEfDw6cflUhzLat2SyCPlXA3D/AMRTabzleAvWhJUx/CgHM1Jd2Irc08eyyy63GyJHM/yaD2GW4lcPZbZVrnjUQnQpklMe4G2fsu0LF6SFz5H80bwtI5wDMdQKbljD2Ob3fRctcWX6nqhTC+0IRQhFCEUISt2mX8uzrw/HkT0lgf0qdhzc1Q3u1UeqNoisMY6VoFTqBcYZ8xOUZDJ5U25wBuV0XtYc10w+MzDwqY5EwPz1rrH5hcBdc3LoSnDD4ZWwtoO0DVyOep4etZmoqzHWuezUjQLSU9MH0bWP46lLW2Vts2a2hRdAOOscdTWgoZZWstK4F3Eaad2ipanIH3iaQ3hvr3hVyujnK/EEH1jWnppWt0bxTIDhqE/bg7ro4bFXc37RSltcxACA8THEk/T1rCdI8ULZBTxnb5j38vJaDCoC2POeOy5b2brOt63fsWWvBRBWRqNdDPTkaoqSpDmOje61+KuwQR3pLXYWIN+VsOo7wOZBAUCDGY8eemtWT6mJsdnO4W8fJc1zXC3PDKCizoco4elZogt3SS4gofCA0gvDRdd6xL+1Nw8PiLveXC4kCVUxJHMnifpTsWLTRMyMt56pD3Zl2Xs72e3/ALH/AMt3/fS4sRrZL2f7D8JJeQqfa3ZDh3BNl7ltuUnOvpB195NTosUq4z22hw7tCmiQeKzvebdXE4Jh3izb4C4uq9IPNT61t8KximrOzGbO/adD/Pko72lp1VZauBhlPt/PWtAxwcMrl1rg7Qrzqh6rXNYzrsjVngvly3Oq11zARmahzb6hc7Ak+mtIjbmckNFyrPYOz/tOJVC2VRJZokgAEmAOPCo+IVhgjMrW5iNhtc358EsWc7XZP43Wwao9piHcqRnIOdSASCo4DiOYmKx8mLYnUzsmDcrNNLjLY6a8T6aKQ7qbEHdZ/vZsZcNeVLbM9s21bOREnWR+WlaDDquWpYXStyuudPDZQpGgOsNlU2gZnhyH5VaM+Zcbuv1hubj+/wADhrp4tZSZM6gZT9RVDOzq5HN5FMuFjZXNNJKKEIoQihCQe2PF5cJbTlcviT0yqW/SrLCx/VLuQUOtP9O3esXa/wAgDV2qu2ii3nBZQeGaDz8494ioznBzrJTQQCQulg57q21BlmA9Pb01rs9Q2GNz+X9hPU9M6VzW81pmz0XJBRDkgDNqBp0rFXLiXHda+wAACoN+cxsoRBAcHwrCgRGjcxJFWeFSBsxBO4P5VbibCYb8iEk/Z87JHxFlXTzMfOrGWpEYc88AT6KrihLrN5rdtl2sllV0AVQAOQED91eVzyule57tybrVsaGgNHBWLAGBSdlwIYCIin8zZBY7o1XzhXL27L0LooqtkfmPchfabXF9V4pccrozcLhF12TEdRUxldbcJBjX3E4a3fRkYKwZSCrDQg8iOYqU1zJSHxOyvGoOxTRu3Q7LA9/t0jgLwyybFwnITrlPNCefUHmPQ1vsExc1rCyXSRnzd/8AiH35eaaezLqNlQWbkiGrSMkB7Lkpr76FcmBQ6aiggxm42XNWlTdlYdbt5Lc5c7RPMaH60ioqGwQukAuU4yzjbmpFxTgcTocxtXQROmcaNB6aVH7NVREHTOCPDh7JLh1em6sdr79Ozg2LSogC+F/FJUacDpGsVTUuC9XGRM8ucb6jTff14pD5ATcBLm0drXcSwN1hxJCgBVHoB+Z1qypqSKnaGs9yST5lNlxcblR7ulTL21Qt77Btqm7grloxNm+YE65WAaSOk5h7VVV93SZ7bpuTU3WmVBTaKEIoQihCyHt6uS2Etk+H9rcy9SMqj2hjVthjW9onuUSreQLBZqlrgR4eXX6cBVqRcaKrNtiol0pb8RZmYEnWNB5AetIZBrcp5oLxYCwXI3WtXhdB8QbN6/wI0rlTCyRjmHYqXTy5bObwTpg95rUF1Y6j4Y115a/nWUZh0xflt58FcSYhCxtydeXFU22drPdks3h5LyHT15Vbtpo6dlwO1z/vZUrquWoflJ7PJRN1cMb2LtqNYlz7cPrVFis3V0zu/T1VnSsvIO5bsE8II6CsQ8aK5B1S7t/H37VhXsSS14rouYwFOka8CKco4o5JSJTpa+9lZ0MMMspbLsBfeyWL28uOSM73FnhKKs+kpVsyho3fKAfMn7q4bh9G/wCUA+ZP3Vls3b+KcAkYlgeDLbDKeWhVOs0h9JQtNnWB8T+VEmoadpsC0Hlex9ym5NpJbS0Lz5Xa0reIEE6DMTpA161QOp3yPeYm3AJ29lTGne9zjGLgHh7KwRgQCCCCJBHAioxBBsVHIINivtC4ihCAaASDcIVfvZspcbhblpozlfCejDVD7HT3q2osRdBOyo4t0d/iaUy6PQt4fRfm+SpKsIZSVI6EaGvWY5GvaHNOhUMHmugu9alMk0s5LDuBRYLK6uNIMikugEnZOxQ0HMCE973bv9+iXbOtxU8Q/EPLzrOUNZ1JMb9vopM8Zf2gs6uSNDxGhBq+zXFwoJXNLsEUyZMpASQV2N0n0p25KVdar/8Az7j4xV6zpD2M5k6yjACP87VEriDG3uJXH7BbzVWmkUIRQhFCFiPbpgLi4q3fE5Gw/dr0DKzMZ5SQw+Rq6wyRuQtPBQaoDMLjRZqWuERIGn6D9xq1zttoNVF/pjWy+YeASG8WgmfSmzMbkIcSdRovN51ZoCk+vAVGfICbAXXWhzRcmytMFs+44i1bd4icqkx8hUeaphgt1jw2/MgJpsckhu0Eqc+6GMuL4cO8eZVT8mINVNTjmHjsmYeVz9AplPRztObIU0dm+617D3b1y/bKHu1RQYMy0mIJ4ZR86zOM4jTTMa2F4Ot+P3V3RRPaSXiy0G40Cs8XaaKxAuo2EYAELwLMT6kkmm7gntBLeOaVe0lZWw3m4+cH9KtcIcM7wO5XWCHV48Fd7jH/ANFa9bn/ANjVXYp/zTvL6BQcV/5t3l9Alffy+zYxEUyRbVQPNiZH+mrbCWhtOXnmfZWuEsApi53Mn0Wh2lAAVYhQAB7aVm3Ek3KzbiScx4r0THGuLiqDvNh5hXz6wSuoHzIn2mp7cMqSL5beKmf7Pntci3irPC4lbih0YMp5j+dDUOSN0bsrxYqK+N0bsrhYrrSEhZF2s7pMrnG2VlG/rgOKt+P+6dJ6H103XRjF2lgpJTqPl7xy8RwUKojynMFmhfhW2DtFHJUrB+JlQkAMyrJ4LJiT5CnOuytPGyW13BbLs3Z6WQts3HvMqhfCOIHCQJ0/dWRnkbmdK7QHXuU3MS0NUXH9mxxV3vGfugT4lADMffQA/Oq9nSQRAsgZn5X0H5+i4+MFc7vYxbg5cRdnWJRCJ841pQ6TVd7ugFu46pjqW3+ZZ3vdutfwDgXRKMfBcX4T5H8LeRrR4fjNPWsuzRw3adx+QmZGOZurjsYuH+l8PHMXQR5d0519wKl1BvFdNk6L9O1VpCKEIoQihCrN49h2sZYazeHhbgR8SnkQeopyKR0bszUl7A8WKzbCdiolu9xjaxl7u2FI9cxafaKmOxB/AKOKVnFKu1+zO8u0LlixIsBbbC4+sBhB1+82YMYHlwqDVYxFSRZpXXcdmjc/gd/1TnwpkdZg04ngn3drs5w2HALL3j82cTrr93gOPOay8+JV9XoXdW3k3fzO6mspoY9bZj37eiaslpBAEwIgcB+gqnf8JETcZj6qW3rDtoF4bFdFUe00w6s4MY0eV0sRcyVye6T09gBUaSZz97eQASw0BeDTaUviqBwEULqUu0e1Nm2RyuH/AEmrnBT/AFHeH3VxgrrSu8PupXZ+84MDpccfWf1pjFhapPgE1jAtUnwCUNp2TidouiHKWvZQTyyLBOn90mrmBwp6IOdqAL+v+quoHinomudqAL+v+q67b2XdwXdTcFxDIUgZSpHTWQYPGu0tYyrDhltbnrdN0tRHV5rNsePG6td6Nru2Asamb2jEcwvGf7xgmoNFSsbWP5N28/wolBStbWP/AMO3n+Ev4K9aNju1whuXWzDvNTE8IA6VYSskEud0tmjh/fNWUrJBLndLlaOH58Uy7hWMRbd1u23VCoMsCPEIA4+U/IdKrcWkhka1zHAkcuSq8WfBI1rmOBN+CdKo1RL4wkQRIOhB4GgG2oQkfa/Zbg7zZkz2NdQkFfYN8PtWjpulFbE3K+z/AB39RuozqVp20XDB9k2EVpe5euCPhJC+8qJp+XpdWOFmNa0+Z+qG0w4lPWHwqIIRQNANBqY6niazc1RLObyOJUkABTFvADhUllUxrQLJssJXRcX5U43EGj9KSYjzUPeLZVrGYd7bgEMsGeIPJh0IMGakNqQ1wqoD2mb94703lPyO2KQexDc25axN/E30IFrNYtFljMZhnWRMQAAR+I1v31TZomuZs4AqCQQbFbVUdJRQhFCEUIRQhR8Zicizz4AdTUHEK1tJCX7nYDmU5FGXusqpebMZJ59Kyrb3M0xu47nl3BTj+1uy43sQTw0FQaisdJo3QJxkYG64VCTiK6hFCEUIRQhVu29mm+qAEDKxJkcZUr+tTKGqFO8uIvcWUqmnEJJ5/lc939l/ZLLIXBGd7kxAAgflFcrKj4mUOAtoAlVlR8VKHAcAErbrYQ/byzakWmuE8sx0n86usTOSlDBzA8lb18o+DyjnbyXztLuTctKDwRpHmSI+gpvBW2Y53ejBG2Y9x5q+2xsE3cFbtABXtrbIAjiFhh7yfcCoFNWCKqdITo4n66FV9NWiKqdIdQ6/10KV9mbaxGCU28iumYkAyIPPzHoRVxUUMNURIDrzGt1az0kFYc97H+/JW2xNvYnE4m3NsraXNmCg5dVIBZjxHlUCqoqengd2ruO199+AUSqoqengdZ13Ha++/AJ0qkVEqXejb4waI5TPnuZIBg8CZ9NB86tsHwp2IyujDsthe9r8bWQoGyd8O/dFFmA7ZZzzGhMxl8qs67ow6kgfMZQcova1r+6Tm1smmsslIoQihCKEL0jx8iPnS2PLCSORC4RdX+zx+zX0rf4UCKOMHkquf/iFSasE0ihCKEIoQihCpcddzXD0XT351j8Qn+IrCP0s0Hjx/HkrCFuWPxUS+86VT1Upc7KNgn2NtquVRUtFCEUIRQhcsTdyIzdATS42Z3hvNNzSdXGX8gqP+lueYz9PlWi+ApsuXL58Vnv9oy3zZvwr3DXc6K34lB+YrOyMyPLeRstDDJ1kbX8wCvZE6HhSE7sudvDoplVUGI0EacY0pTpHuFnG6U57nCxKrtr7vWcQcz5s3h1DdJjThzNSqevmgblZayk09dLALN21VtUNQ1zuYdGMsisepUH8xSmvc3YkJbXubsSF7RQBAAAHICBSSSdSkkkm5X2hcWZ9qat9otEzl7khek5jmjz1T6V6H0Ocz4aQD5s2vO1tPvbzQu3Zrl73Xj3LZfXMM0ecfSaOl/WfCtttm19Da/n7pI3WjV54lIoQihCKEL1bSSB1IFORRmWRrBxIC442BKZ1ECOmlemMaGtDRwVOTc3X2lLiKEIoQihC+MYFJc4NaSeCBqlnvDJPUzXmvXvDnOB3JKucotZeKZXUVwkDdCK6heL10KpZiAoBJJ4AUuON8rwxguToANyuOcGgudsFWHeTDzAcsf7Cs35CrqPozibxfqreJA+qr3YrSg2zX8AT9FPs31uWw4+BlnURp59KqZoJIJjC75mm2muqmMkZLHmGxCW+7weaftKZemYfn0rQ/DYvlt8M6/Oyofh6DPfrdOVx9Uz4dlKqUIKlQVI4RGkeVZqVj2Pc2QWcCQb734rQxlpaCzbgulISkUIRQhFCEUIS3tzelbTm3bCsw0ZmPhU9NPiPuK1uDdFZKyMTzuLWnYD5iOeugHLQ3VLXYw2B/Vxi548h+VZbB2l39sk5cwaDl4HmCJJ5EVV45hYw6p6tpJaQCL79+wA3U2gqzUx5juDwSZ2o7QUtasCCyzcY9JEKPcST7Vo+h9G9rZKk7HsjvtqT9h5qco3Z3g2a8rDQJNxj6jKB76+wqd0qqWR0ZjO7yAPLUny+pSP1LTq81SkUIRQhFCF7sNDKejA/Wn6WQRzsedgQfdJeLtITMK9KBuLhU6+11CKEIoQlLfPei7gisWwysYzTEdJ0Pn8qiU8VTVVL4BIGWAcOzckH/wCwGhTVVUNp42vy5r6HW1vZLSdoV53UMqrbLAMQZMHSZgf8TUmrwKp+Hf8A1y51jYBoaD3Hcm/1USLF2mVoyWF9db/hNFeXLVJY362hctW7fdsVLOZIMGAK13RGgp6ueTr2Bwa0WB1GpVLjVRJDG3qza5Scu0HuHx3HJ82NeiRYdSwC0cTR4ALMOqZnntPJ81o+7+L7ywhPxAZG9V0/jXkeN0XwldJGNr5h4HX+FtaCfrqdrjvsfJRt8r5TCXIMFsqeuZgD9JqT0YhEuKRAjQXd6Ake9k1i0hZSOtxsPX+Eg7Iu8eoUx76D6163KQ0XOyxsPzaLQtq4Zvsbog8QswAPTUD6149h1RGcVZNKeyZL3PedPstrUxuFG5jN8qzLAyTA5jh18q9kk2WGbutdwd1Wtqy/CVBHpFeE1MT4pnxyDtAkFehwva+MObsQvGKx9q3Ad1UngCdflTtNQVVVcwRl1uQ+6TLUxRfO4BR7W3cMxAW9bJOgE1IkwTEY2lz4HADu/CabX0zjYPC67Q2pasqGuOADw5lvQDjTVFhtVWyGOBlyN+AHiTsl1FXFA3NI7+VT4XfC05gW7v8A4mPYNJ9q0MnQutY0nOw93a19RZVrMchebZT7flStqbyWbSA5iS9sugAOvIemvWq6g6PVlVMW5QAxwa+5GnPx05KTU4nBEwG+pFwszsr3jgMwXM2rNwEnUmvW5XdTEXMaTlGgG5tsAsYwdY8Bxtc6k/Vabu5sNMMpKOXLhZOmUxMQBw4mvIsbxqfEXgSsDcl7DW4vzJ8OQW0w+hjpmksde9vBJXafgQmIS6D/AFqEEdCmUfky/I1qeiFUZKV8J/Qf/wBXP1BVgpPZpjwLjWvxoPYpJ+RBPuKa6X0hfAycH5Tb/N/ICTsU/Y3GJaUvcYKo5n8h1NYelpJqqQRQtu4/3c8gkTTMhbnebBLOL3xI+G2qjkXfX3VRp862tP0JuAZpdeIaNPUn7Kilx037DPU/YfldMDveGIDovmbbSf8AKQNPQk01VdCpGtJglueThb3BOviAEuHHA42e30N/bRM1m6GAZTIIkEVipInxPLHixGhB4K9Y9r2hzTcFe6bSlPwe2EQZLjAQNJImPStXg+KOEXVytJA2IBPkbAqBURNzXBCn4Tadq4YRwx8qvIq+KR4YLgna4Iv4XAUcsIF/oplTEhFCEv77bJ+0YV1+8BK+o4fWodRIaaWOsH6DZ3/idHemh8lx8XXRui57eI2WIYe5lMNw4Hyrb7i4WTtY6rUN2sZ3lhZMsngbzjgfdYPrNeO9IaH4Sue1o7Lu03z3Hkb+VluMMn66nF9xof78Es9o9zx2lnTIxj3itV0GjHUzP45gPZU+Pu7bG9xShlMTymJ8+NbjMM2Xjus/Y2unfcXaEsyH7wn/ABLAPzUg+xrC9NKG8bKlv6TlPgdvQ6eYWiwOo7RjPHXzH8fQrt2i3os20/Fczf5VP+6oPQiEmqkl5Nt6n+E/j77RNZzN/T/VKW7yZr9tPxOo9swJ+grcYxMYaGWQbhpt6LP0Tc9QxvMharisQttGdtFVSx9q8Wgp3zyNhj3cbBbuWRsbC92wWPLei5n4ePN7TP5V7w1lmBvdZeel3bzd60LF41sJggdBcYkgdC7F/fKCflXmDKaPGcaf/wBsb94aAPLNZat8zqGhB/UdvEkn2WfXcU7EksZY6mdT6nnXp0cUcTAxgAaNgNgso57nOLnG5KlXdhYhUztaYLEk6aDqRM1XRY5h8kvUsmBdt58gdlJdQVLWZyw2UAkmBqeQ5/KrQAC9gohJKu7O7l8FCptkkBlCuMxB5gHjpVAeklH2swcA0kElpsCOBI215qybhk9wQRrqLHW3NTMXsa5i8Q/dQLdrLZDtoPAse5mZiq2mxenwqiYai5kkvIWjftG/gByupMtFLVznq/lbZtz3Kk2rsy5hny3AJiQRqCK0WG4nT4hF1sJ7iDuD3qsqqSSmfkk/1TTuPjCCFnwPIj8LATp0BAPyFZfpjh7HQ/FAWc0gHvB017wfa6uMDnc13VnY+x/lLnaJjmuYsoZC2lCqPUAsffT2Ap7otSsioRIN3m58tAPL6krTq07LtnqWu3z8SxbXykSx/IfOq3phVvDY6YbHtHvtsPv6IXHffaRu4g2wfBaOUDq33j6zp7edXfRPDm01EJiO3Jr5fpHpr59yx2MVRlnLODdPPj+Fx3dXCanFEzMKPFAHUkVIxx2LdkUA0tqdL+ABTVAKPU1J14b/AGRvNh8KpRsK4IMhlBJg8QddRRgM+Jva9mIMIItYkAX5jTku4jFStLXUzvEfdX24O0y5uW2MmA4148j+k1numtE1vV1LRvdp+ov7gKzwKoLi6Jx7x9163s3gZWNq2xULGdh8RPHKDy0iTXOjHR+GaIVdSM175WnbxPPuG3muYtiT2P6mI2tuePglhbNzEjLaslspktxb3Y/lWznrKWgA66QMvsNvYKlZFNU6Rtvbj/KaOz3BX8Niv2ltkR1idIkHSYPQtWbxnFaKp6l8MoLmv775TofeytsNpZ4XOEjSAR7hazT6mooQvLLIg8xSXsD2lrtiug2NwsN362T9nxTwPC5Lj1nxfXX3qy6P1JfTGB/zRHIfD9J82/TVUWKQCObO3Z2vnx91M3F2nFzu2PxDL7iSv0zD5VV9MKDraUVDRqw+x0PvYqXglTkl6s/qUTf25OKifhtIPQ6n9RT/AEOjy4be27nH6JrG3XqrcgFwwGA7zBX2Ak27qtw1gL4voZ9qk1taIMXp43HR7HDzuLe+g8U1BB1lFI4btIP5VfsnHGzdRxwDAn04H6Fh7mrTEaMVdK+A/qB9eHvZRKWYwytkHA/37Jh7QsRmuWQDK91mHuePyArLdCYMkMznCzs+U+Q28iSrbHZMz2AHS11F3DsZsUD+BGb5+H9am9MJsmGln7nNHpr9kxgjM1VfkCtBx+FF229s6B1Kz615jR1TqWdk7RctIK1k8Qljcw8RZY9ftFWZTxUlT7aV7pDK2RjZG7EAhefPaWuLTwTrtpmxez7d0DxIZYAdJRj6c68/woR4XjklM46PFgT32cB48PFaOrLqugbKBqN/LQ/lJuDvBLiOdQtxGIHMBgf0reVMRlhfGNC5rh6ghZ6F4ZI1x4EFac+82FyF+9U6fD97hwjrXkTejmJdd1XVEG++lvG/L3W0OKUuTNn8uPos1wAm8kCP2gMdNZ/KvYCLMsTfRYtmrxbmrvbr5UsE/EO+y8vD3nh4cDM1Q4a3NWVbRqwll7/uy6+1lPrHERRE79q3hfRTd1t6Ldq2yXpHjZgQC05jJnnM1T9IujVRV1AmpbfKGkE2tbQW7rKdhuKxxRlkvO9991Wb27cGJdQgORAYJGpJ4nyGg0q26N4K/DYnGU9t9r22AGw7z3qHileKp4DPlHurXcXBsSGjwoWYnqxBUAegJJ9qrumNfGyn+GB7TracgDe58ToPNSsEgc5/WcB9VUdp6p9pQrGc2vHEdfDPnE+0U10QMppHh3y5uz9/L73WpXXstuv391R8BtBm6SDAPrqab6ZMZ8PG8/NmsPC2v2QqvbYP2i9PHvn/ANRrXYTb4GG22Rv0CwFZf4h9/wBxVzsDdhMTZ7wXSrBipXKDBHv0IqhxjpLLh1V1JhBFgQbkXHpzurGhwtlVFnD7HY6KQ+4dydLqR5g1FZ04p7duF1+4iyeOAScHhT92N27uHxBdypXu2WQeZKnh7Gq3H+kVLiND1UYIdmBsRwAPHzUrDsMlpp8zrEWVPvvgGS8zkHI7BgeUwAQfPStD0Tr4p6JsAPbZcEcbX0Pv5KsximfHUGQjR3H7Ks2Tt29hwRbYZScxUgEExHrwA51Z4lglJiBDpwbgWBBI0+nsolLXzUwtGdE0bG37uzle3bcEyQog+waZ+Yqkk6Kthb/8aTvs8BwJ8QAR5Kxixp7nWlb5jQ/ytO2TtFL9sXEOhpqnndJmbI3K9ps4cj9weBVkbEBzTcHZTakriKEJK7T9j97h+8UeK34vbn9J+VNU8vwteyX9MnYd4/pPrp5qPWw9dTkDduo+6yKxeKMGUwVIYexkflWulibKx0bxo4EHzWbY8scHN3Gqn7yYgXMTcccGyEe6KarcDpzT0EcR3bmHo52ql4hIJKhzxxt9Am/cPCA4V51Fx2BB4QBlrD9MKl4xFgboWNBHmb/ZX+CRA0zr/qJSLtDCG1ce2fuMV9RyPuIr0Wiqm1VOyduzgD+fdZmeIxSOjPAr1jsWbmSfu2lt+sc6TSUjabOG/qcXeq7NMZS0ngAPRNnZxh/654/CgPzJH+msV04n/wCDCDzcR7A/VXvR+P5325D8/ZOOKdgjFBmYKco6nlWEgbG+RrZDZpIueQ4rQylwYS0XPBZu26mLYklBJJJlhxNeqjpThUTQ1rzYaCwKx5wmreSS3fvV5tvE3MDh7Fq3poczxOvEgSCBJLH0FUGD01PjddPU1Ouoyt202BNrHQADxVjWyy0FPHFF5n/W+6TcPYe9dCqAXdjA0A6nhAA41u554qOnMkhs1g13Jt9Ss/Gx88ga3cnwVjd3VxQJHdE+YZY+pqrj6T4W9t+tt3EEH6KW7Catptkv6KfsXdS+Xlx3YHMwT7Ac/M1BxDpZQxR/0D1juFrgeZP0Uilweoc67+yPUpg27uqt5U7tihRAgB1WB5cjx1HGspg/SeWic/rm5w85idnX+47jtw5K4rcJZOG5DYtFhyWf4/Bm05QsrEGCVMj09a9No6ptVC2ZrSAdRmFispPCYnlhINuSu939kYZrffYi8oEn9nmAOh589fKs7jeK4jHN8NRQkmw7ViRry/TpzJ8lZ0NHTOj62d/lf68Uyf8AVmEtjIkwogZV8PtWW/3WxapcZZbXdqcztfNW/wDtejiGRmw5DRUj4DZ+NvMxu3luOZhiAPRZXl0mrNxxvCqZrRGwsaP0gk+JsRvzsn6fFKeZ2UOse/RNO7uwUwiMiEtmfMWIE8AANOIGvzrKYpikuISNfILWFrDbx81YpX322KVum+PgeM2nwtEa+R/P1rcdEcWZJAKN57Tb5e8b+o+luSyeN0ZZJ17djv3H+fqqTZe1b2FYm2RB4giVP7jWhxPCKbEWBsw1GxGhH8dyraSulpjeM77g7K//AOvn/wCwv+c/7azP+40P/fP+UflW/wDvA/8AZ7/wrPdDbN7EvdNyMqqsBRABkz5zEc6qOkuEUmHRRNhvmJNyTckWHla/d5qbhVbNVPeX7C2yYrjoTkYrJHwkiSOeh4isqxsgb1rQbDiL2B8eat3FhOR1teCg4rYuFKnPatBRqTAWPcRFWMGM4kHjq5nF3AXLvY3v6KLJRUpb2mC3p7rNMeETEN3JlBc8BmdPXnzr13D3TvpI3VAs8tGbxWMqAxszhFsDotY3AY/th93vNPWFJ/8AItWZqrDEjl4xjN4gkN/9VoKT/gG/7jb0F/dOFPJ5FCFxxdgOjKeBBFR6qDronM57dx4H1SmOsbrANv7OOHxFy2RoGlfQ6j93sa0mE1nxdIyU/Ns7ucND+fArM1kHUTOYNtx4HZV9WKirUNzbIXCW4+9LH3P8K8f6TymTFJb/AKbN9v5W3wlgbSN79Ut9oWBy3Eujg65T6jh9K1XQqtz076Y7tNx4H+VT47BlkbKOOnolOtsqBaPuDYy4XN+O47Hyjw/kteU9MZjJiOT9rWj11+62GBxhtNm5kn7fZMlZZXCo959vjCqAoDXGnKDwA6nyrQYBgbsTkJcbMbuefcP70VbiWIClaABdx2/KRMbvFiLoIe5Kn7uVY+or0al6P4fTODoo7OHG7r/VZebEaiUEOdoeFgqxWIIIJBBBB5g1cOaHAtcLgqECQbhMmyN7b6aORcHRtGjyb99ZbEOiVFUAui/pu7vl9Px6K2p8ani0f2h7+qeNlbUS+soYIjMp+JZ/TzrzvEsLqMPkyTDQ7EbHw/C09JWR1LczPMcQpxquUpZlvPsZbDEm6pLElUg5oJnXXSOvOvW8Bxl9dG1oiIDQAXXGXQcOfhwWLxGhFO4nPe5uBx81S4bDPcYKilmPICf+BV9UVMVOwySuDW8yq+OJ8jsrBcqzvbsYpULm0YEkgEEgegOvtVRF0lw2SURNl1OxsQD5qY7C6prMxZ9LqswpGdZEiRV47YqC3cLVdg4gtahjLIxQnrHwn1KlTXjfSCibSVrmsFmus4ee48jcDuW4w6Z0sIzbjT8e1lYOgIIIBBEEHgapmuLSHNNiNlNIBFil/Gbn2WMoWt+Q1X2B4VqqTphXQjLKA8d+h9Rv6KnnwOnebsu3w2URdyE53J/wf/qpp6cTcIR/mP4TIwBnF/sr3Y2x7eGUrbnxEEknnEe1ZrFMWnxGQPmt2QQLcvurSko46VpaziqDtDwZZLdxVJysVJHEAiR7SK0fQqrbHNLC91swBF+Y389lV49CXMa8DZIignQSfLWvR3FrRmNgFlwCdEwbA3XxF5xFsqAeLiAPbifoPOqWrx6lj7ER6x/Juvq7YBWFPh07zdwyjmfxuVsewtlLh7QQaniSeJPMn3mqWnjkzOmm+d+ptsOTR3AK+Aa1oY3Yf3fzVjUlcRQhFCFnHalsJnKXraFmnKQokkew5H8zSMOq2UVW9krg2OQZgToA4b76ajXvN1DxCmdNGHsF3DTvt/CR7e7OKYSLLe5UH5EzVq/pJhbHWMw9HH6CyrG4XVuFwz6flaXsvD93ZtpEFbagjzjX6zXk1fOJ6qSUG4c4keF9PZbOmj6uFrOQCj7wbKGJsm3MHMGUxMEeXoSPepODYmcOqhPa4sQRzB/kA+SZrqQVUPV3txCoU3CtwJvPPOAIrSO6cT3OWFvqVVjAI7avPsmnA4UWra214KoAnjWPq6l9TO+d+7jc2V5DE2KMMbsF3qOnFnfaED9pWeHcrH+Zq9Q6FkfAOA/efoFksdB+IH/j9yoG6K2zikF3LENAbgWjSrHpK6obhzzT3vpe29r6qLhYiNS0Sbd/NafesKwysqsOhAI+RryGKaSJ2eNxB5gkH1C2ro2OFnC4Wc757KTD3U7rQOpOXoQY08jXqnRbFJ66mf15uWEC/O4vr4LIYvSR08g6vQEbKw3YveK044l8hjmCrSPmAaV0mgZJQSZh8oDh3G4+2iVhby2VhHE2PunljAJ8q8naLkDmtcTYXWOY7FtduNcbixJ9Og9ANK91pKVlLA2CMaNFvHmfM6rz2eZ00hkduU+bgd39nOXL3mc5+vHwz5RXm/TL4g1wz3yZRl5f4vO+61OB9V1GnzX159yttsbbtYdSWYFo8KA+I9NOQ86pcNwapxCTLG0hvFx2H89ynVddFTtu468BxWYYPxXQxgeIseg517PlyMDRwFlhwcz7nndabu9ZItFmBBuOXg8QICr75VU+9eRdJatlRXHIbhgDbjjbf3JC2mGROZBd25N/x7K0qhVgihCKEL4WoXbL3YtM5gD+fOnoKeSoeI4xc/3ukvc1guVc2sAiLLAMf16CthBhFLTRAyNzO+pOwHDfQKudM57tNAu2HvCYCgenDn5Doal0tRHm6trAPDbj3Dkde5Iew7kqTVimkUIRQhFCF5ZAeIB9aQ+Nj/mAPiugkbJe2jpcb1/QV5/ijctZIO/7BWsGsYXCoCcRQhFCEUIRQhVO8exFxNuJh1ko3TqD5HSrrA8Zfhk+a12O0cPuO8KBX0LapltiNis02js67ZbLdQr5/dPoeBr1iixCmrWZ4Hg/UeI3Cxs9NLA7LI2309VLwu8mJtiBdYgDQNDfU61CqejuGzuzOiAPdcfTT2UiLE6qMWD9O/VQMZi3usXuMWY6Sf50FWVLSQ0sYigaGt5BRZZnyuzyG5TluRgGfKYOVCWmPicgjTqACZ9R0rJ9K68dUaSLtPfa4GthvryJI08CrvB6clwldo0e5/hP1vZlw8gPU/urFw4HWSC5GXxP4utC6pjHesp3t3cuYa6xyk2yxIIGgnWDHDyr0vB8UbMwU8xyytFiD+q36hzB48jushX0Tonl7Bdh27u4peDedXpbcWIVddSMJgblwxbRmPkP14Co1TW09M3NM8NHeftufBOxU8kptG0lPG7+5LIBcxCnkQg1H+I8/QaetYrG+kc8kZZRscGnd5B/9Rw8Tr3BX1BhDWuzzkX5flNZrz46GxWlC+SelC7YL5J6UaI0X1bZPn6UpjS82YLnu1QXAKfhdlMdW8I+v8KuqTAp5tZeyPf04efooslU0baq4w+HVBCj95rWUtHDTMyxi31PiVAfI55uV6uJIj+Z4inpYxI3Kf8AQjUHyKS02N1ys4eDy66cz1NRYKPq3XNuenE8ynHSXUipyaRQhFCEUIRQhU23MPqGHPQ/pWS6Q0pa9s42Oh+yn0cmmVVaNWaIU0he6ElFCEUIRQhFCF4u2lYQwBHQiR9aVHI+N2ZhIPMaH2XHMa4WcLqnv7p4VyP2UHopIn2FX1P0mxWPstkzE7XAJ8lXSYTSO1LbeGisdmdn2GUhnQn+yWJ+fStJT1WK1DAamTKOTQAfM8PLXvUM0VJGew2/jqE34fDqgCooUDkBFSYoWR/KPyfE7lOkkrrTq4ud6wriGAI86Zmp4phaRt0pri3ZVp3cw3/aT5D91R/gG/vf/nd+UZh+0egU3DYG2ghEUegpcVDTxuzBuvM6n1K6ZHWtwUipaQvL2lPEA+1MyU8UnztB8koPcNiuJwFv8IqGcIoj/wBMJzr5OaBgLf4BXRhFEP8Aphc6+Tmu6IBwAHoKmsiZH8gA8E2XE7r1Ti4ihC+UIX2hCKEIoQihCKEIoQvF62GBB4GmZ4GTxmN40KU1xabhLmNwZQ6+x6/xrAVtFJSSZH7cDz/nuVtDMHhRw/Wodk6RyXsNXEmy+0LiKEL5NC6u2Hw7OYUe/IVJpKOWqfljHieATb5GsFyrvB4JU8z1/d0rbUGFxUguNXcT+OQVdLM6TwUqrNMooQihCKEIoQihCKEIoQihCKEIoQihCKEIoQihCKEIoQihCKEIoQihC8XLYYQRIpqaFkzCyQXBXWuLTcKrxOyPwGfI/vrMVfR1wOand5H8/n1U2Or/AHKBcwDjip/OqeTDquO+aM6ealNqGHiua4ZjwDfKmGwTONmsN/ApRlaOK72tmOfuketTIsHrJD8lvHRNOqWDirDD7IA+Iz5DhV1S9HWNN53X7hoPXc+yjPqyflViiACAABWijiZG3KwWHcohJJuV6pa4ihCKEIoQihCKEIoQihCKEIoQihCKEIoQihCKEIoQihCKEIoQihCKEIoQihCKEIoQihCKEIoQihCKEIoQihCKEIoQihCKEIoQihCKEIoQihCKEIoQihCKEIoQih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0"/>
            <a:r>
              <a:rPr lang="en-AU" i="1" dirty="0"/>
              <a:t>Barbie</a:t>
            </a:r>
            <a:r>
              <a:rPr lang="en-AU" dirty="0"/>
              <a:t>, where the dolls and associated spin offs have been big sellers for over 40 years</a:t>
            </a:r>
            <a:r>
              <a:rPr lang="en-AU" dirty="0" smtClean="0"/>
              <a:t>.</a:t>
            </a:r>
          </a:p>
          <a:p>
            <a:pPr lvl="0"/>
            <a:endParaRPr lang="en-AU" dirty="0"/>
          </a:p>
          <a:p>
            <a:pPr lvl="0"/>
            <a:endParaRPr lang="en-AU" dirty="0" smtClean="0"/>
          </a:p>
          <a:p>
            <a:pPr lvl="0"/>
            <a:endParaRPr lang="en-AU" dirty="0"/>
          </a:p>
          <a:p>
            <a:pPr lvl="0"/>
            <a:r>
              <a:rPr lang="en-AU" dirty="0"/>
              <a:t>Animation, where shows like </a:t>
            </a:r>
            <a:r>
              <a:rPr lang="en-AU" i="1" dirty="0"/>
              <a:t>The Simpsons</a:t>
            </a:r>
            <a:r>
              <a:rPr lang="en-AU" dirty="0"/>
              <a:t> and </a:t>
            </a:r>
            <a:r>
              <a:rPr lang="en-AU" i="1" dirty="0"/>
              <a:t>South Park</a:t>
            </a:r>
            <a:r>
              <a:rPr lang="en-AU" dirty="0"/>
              <a:t> have spawned T shirts, videos and figurines.</a:t>
            </a:r>
          </a:p>
          <a:p>
            <a:endParaRPr lang="en-A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72816"/>
            <a:ext cx="17335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4" descr="data:image/jpeg;base64,/9j/4AAQSkZJRgABAQAAAQABAAD/2wCEAAkGBxQTEhQUExQWFhUXGB8aGBgYFhweHBsYHSAcHRwYHxseHCghHx8mIBgfITEhJSkrLi4uGB8zODMsNygtLisBCgoKDg0OGxAQGzAkICQvNCw0NDQsLDQvLDQsLCwsLCwsLCwsLCwsLCwsLCwsLCwsLCwsLCwsLCwsLCwsLCwsLP/AABEIAKgBLAMBEQACEQEDEQH/xAAbAAACAgMBAAAAAAAAAAAAAAAFBgMEAAECB//EAEgQAAIBAgQEBAQCBwUECQUAAAECEQMhAAQSMQUGQVETImFxMoGRsaHBFCNCUmJy8AcVgtHhFjOS8SQ0Q2NzorLC0iVTg5Oz/8QAGwEAAgMBAQEAAAAAAAAAAAAAAwQAAQIFBgf/xAA6EQABBAAEAwYFBAAFBAMAAAABAAIDEQQSITETQVEFImGBkaEUcbHR8DLB4fEGFTNCUiNikqJDU4L/2gAMAwEAAhEDEQA/AGfHVXm13TWSBMSYnFE0LWmiyAii8Gvd7e3+uFfifBdEdni9XLP7n8vxeb8PT1xPiddtFXwHd31VPieSNJNYDPG4Vbj132xtk+Y1Sy/AECw5L9bjigHSrW3Ji3yBJ/DrjcjpAO63XxS7YAXZS4X5/ZTZfiofanU+g/8AljYLju0ocjWMdlzj3+yvK0xYj3x5zt/tPgx8GI9529HUD+V2uxuzxK/iyDujbTQnz6LK1GVBawOx+2PJYduIje2WNpJ+vXyXq3PYNCVBkcyaVQE3ANx+Y/LHuIpXFg5XySc2Fin71a8imqnxGmTEx6mww0YXVa898THnLCapV+I8VCKxSGaCReBbrqg9+x2xzsRjY4CA67JpdLD4Yyka6HmqWR4zUmKgQ9ZBIIHXff8ADCTO2Yjdg6Hon5+zow243G/lv9lXrVAzFhsTI+ePVx/oC8PN/qO0rVcY2hrMRRZiKLMRUjGU4WpUFpMid7XwpJO4GgupDg2Foc7W1ZHD6dhp29TPzwLjP6pgYWKqpc1eH02mBBH7vTFtmeFl+FieKAr5IJmKYViAZA6jDrHZm3S5MrAxxaDajONIdrMRRS5WjrYKSB6nGHuyi0WJmd2W6RMcKQCSxjvIF8LfEO2AT/wMYFly0/C02DkH1I+2LGIdzChwUewdqlfmpmp0mCOQZA1JBMSJIn+GfpjOKlIY2tLNKsFA3jODqNC/BUOVc41QNJYgRcmfTcqt7XtEk4FhnETZAdKOiPj42cHPWthMGOkuMsxFS1iK10iEmAJJ6YokAWVbWlxoKX9DqQToMDGeKzqifDy1eVbbJVBHlN9v66Yris6qzh5RXd3UNSmVMMCPcY2HB2yE9jmGnClzi1lUM/8AEPb/ADxkojdkeo8KY/F5R9TgLsQ0bapmPAvd+rRWH4UBBRiCO+BjE9QjnAgasdqoa1Wuhkkx3gR9sEa2J4oIUkmJjNuP2UDcQqX80T2jGxCwckE4uUndRNXYjSWJHacbDGg3SEZXluUnRVczlUqCHUEf11GI5ocKKjJXsNtKlAjbF1SySXbrunQLGPrjyn+IMA6aRssZG1b+69L2HiMjXRuB67eyOZVgv0tguFyRaHkKTc4c8aJa41HjOZ3g39hhxrw7UJ3CgtiAK44DWeupbSFQHSrTJMW2wdvaAaKLV5QYR2LlfI000uOvmiGe4YHplWAfsCYnrA9bdMAfOya8zNPe+VFPsw8mHymOTvDbpXyQfKUNTQaNYFFBmoGAvbrvt/ywtgsBGJDm1vXYD16pjHdpYkRU2h1rW/HwRLHpF5VZiKLMRRZiKLMRRdrVYbEj2OMloO4Wg9zdisaqxMkme83xA0AUAoZHE2Tqoq1UKCScYllZEwveaARIIZZ5BHGLcULr55jt5R+P1x5bF9tzSGou6Pf+PzVe6wH+GcPEA6fvu/8AUeXPz9FW1nufqccl2IlcbLz6ld5mEw7BTWNHkFJSzTrsZ9DfDUHaWJhOjyR0Ov8AKSxPYuCxA70YB6jQ+2nqEUyuZD+hG4/PHqMB2lHihWzun2Xhu1expcCc36mHY/seh+qnx0lx0h83ZvM0qxcM6KZCEN5SAO209b3v6YTldIHk8l18MzDvhDdC7cqPlnjKtTcVqoJUzTQrqJb/ABSTJHQjc4A4l1XyTTWNYSWir0VzmHiCU6T+HVKVdUFJKkqCCIIhtuoIHTFNJGoVvY11A60qfLHF81WrrLM6j4xMKFNpI2+t5GDMfIXCtUvJDh2xuzAAkaHxT/h5cVbxFSky1bQwaJj1jGXtzNpEifkeHIivGe6W9D/phY4boU8O0NdWrhuMN0UA++NDDDmVk9oO5BVc5nTUiQAB2wSOIMS8+IdLViqVbBUuqHEPiHt+ZxkojdkH4dwjNqJ/TqdEDp+lEx8lJX8cc6wuuGu6+6sVhmCIXi1Ant4+n8ROJYV97/kgPEsvmY89cVlF/LmRUj1069XzjFghYcHc1BlK9YAFazAdtTH8NsbDz1WRhw8XQVxeOZhTHjKx7Mg+4H542JndVl2CapKfN9UXdKZHzX8ZIxrjnmlzhmnYolkuc6cgvTYfykMPyxmV/EYWjS1qGLhSB5F1yTLw/i4zCO9I+RPiJBkQJ672wozCQtFvNroOxmIkNRgAdTqqnA+bqNdFLMKbETDGB8m2wpJhyD3V0GzgC3IDx7iYNUK7IiOYY03DsF67C306401pAypHEY9728FugO5Bs/wmLI8ycOSmKdOroAECUefeSkEze+DcNhFUqhlbE3Kw6JWzfM2YoVCtHOLXQ3DeGOvQytj7GPsCsa0Cghvlfe9rf+3mc/ep/wD6/wDXG6CzxnKThHM1SpWiu9FVO7NCAe0C59D9RgrJsmh2S0kIkNjQp2yOayZ2r0XP/iL9pxl+Ic7bRGiwsTd9Sr7cTy6b1qK//kQfngRJO6bGVu1LTJSrCUZWP7yMD9jfG2Suagy4eOUePVKnMPE/0Rgr03M/CwgK3sZ3HURhr4hq5rsI9p1VXL86ZURqpVie0pH/AKhOBumcdkdkEQ/VZRrLc2ZBxc6PR6Zn6qCPxwLO/qmQyA/7R6IXxTO06rA0v93Hl3v6wb4852ti3yycMnRv1/j7r13YXZ8UEXGA1d9P539EvZnipLinRXW5MDrJPQDrgOHwJeLfom8V2iIyWs1PsmjhfLNUDVmahDEWRAsL7tBkj6e+Gn4KNuhb7lc4dpzO2d7BL/E6tTK1fDrgMpulRREr3juOo6etsAkwIIuM+RTcPahupB5j7K/k8zpK1EO1weh/0OEGudE+xoQuq9jJ4y06ghazPOqeIVqZfQQ0akqTbvpKjpexx7HDYwuYHcivmuOwjWSujqiD6/2EHfLHiGe0BwKayQxHlFNLBtJ3LsbCxj2wWSTMbRIIRGyuZVvi3C0Nbx6Wk1UqCQ5tCBZUQwCkKC3mn4rwMZe8ONhEhjLG0SpBwEZjNGo41FdOhUN4WJLX0wWDiI2O87CjJAGZM4oML3CPQcvRcZjk7PUsz42WRNNjpDqvSCpWQL/ng5eA62pJsZfHkkCL8N4hWdmStlnostjqMgn0IEEeu18NMlzclzp8MIv9yJ4KlFBmM7TT46iL7sJ+mKLgNytBpOwQ+pzLlwY1k+oU/wCWMcVg5oggeeS7TmHLH/tQPdWH5YnFZ1VcF/Rd/wB+Zf8A+6v4/wCWL4jeqrhP6LTcfy4/7UfIMfsMVxG9VfBf0QvPcx0CwhmNv3T698YMrURsD6SbSoM06RMb+mOanQCdlMnD6pAIQkHYiCPwxFeR3RS/3NmInwKkd9B+8YulWU9FPkcswZFcftCVbtIsR64WnZKQSDQrr4L0vZ2JwsWHAeO/ry8dNV3zWhXN1TawBOmQD5QSYnrhLsvO/DNc0mtdzrutungylko1+SSMrxp3c2MdApggXmG6Mf3vTsSMdZwsariRNDNt0fzlcanajqqZcfDUuXEAai8wHvNwY7EC2Bh2XS/JEfEHi/descjoq5SgoIbxUaqSAbgsI3HYgX7YMNkJrMmilzfLOVFBlSilOFsUUAjrvv8A6WxHDMKVSMzsLTzSJzZwgrm6iUVBWFZVUiykCbTMTP1xjKBsljEGmmjRCk4TXO1GofZCcXSzlPRafhdZZ1UnEbypEfXE1UylVNZxeYqlYpcPqsAVpVCCJBCMQR3kDbFaq6K02QqyAabgnaVIn2nfEpTKei3SyFRhKpqExKwb9rHEpXkd0UqcHzG4o1PcIfyGJRVZT0V7gy1qddGqB1F1lhNtJMDVPbE1Gy2yw63bJiq5oFTcjymJiJg9MGcJWgkgLbZ4XEAc9kv/AOz77BlJHQU8wT9PAnFZws8J1Is6wgHsPlYH8MePJzSknqSvo0bQyFrR0AXf9mFFXzVR2uyoSvuxgn6W/wAWPSQNANdF5HFPJF9SvSgSfiUCGMXmVAsdhB9MMODTQKTaSLISv/aFSFTICoVKMrI4Vo1LqIUqYJE+a8EiRjMo7q3Aaek7gT/qwPePkb/cY87jgOJa9d2aSYgPmh3G8qzVWKqT5QTF46X+mOn2abg15ErzHbsR+M7ouwP3H7KPIUqekM4WVM6TILjpMAi34j64LLPI12Vmx+Wnv91rB9mtkiDpLB/N/wACv5njtVtKhJZapqKzKAdRDDYW2YjcmALnDecHZc+XiMJ7pHzCKZHnLOrIFGiwX4gFII94eZ+WLsoPEk6K6Occ+fhyikeiVD9mxLKviP6LWa53raD4mRgDcl2EfIpI+uNNkc3ULDznFOah9HjFZ0B8RhIFgOhtuANhg0WeSzfPohyyxwhoyXYvfp5IJxLVUqwBqOmAAADAJ6YzzIK245spA3AKjXhNc3FGofUIY+sYlrOUrX921dvDYe4j74lqZT0UDUGjVFu4II+oOIpRCh1YrMFShrMJxMwVhXuFUwzEETbt7n8sTDi3UgSuLW2FnE6/h1AgRTPcesYO4AGlGEubdor/AHepWQo1aZFhEx9sEMemiX+IOejtfVBqmeKHSQikbrq2PawxzjJJey70bWZRR0V+txOi+VcOX/SC0QCdEGLmPLtO4mY6YpsEjaDKpbzso3ugtLk/Yh2QndbEwbWYWuPTrgBxFaIghTTR4WoplIlNMRBmIgiZ+mFJHk6jdNMaBodk78uUVpUsuq/CuXj6EWx0onF7A7qua9uVxai9S6shBBKn59/vgipefc/UwtYuAJ0ILi2x+fQYHLCC0PvnSaw2OLHPiyA00u8eWnyQHhWXWqGLKLECyjr74kGGa9xBJ0WMR2u+OFsgjbqSNugB/dT53IKiEqL7bDqPbG5sI2JuYE7hBwva78WXROY0DK46DXQFW+G5KmadMlU1FeqLJ+u+Bl2qDGwFt0p+Hoq0yxsviVFgARMmLEjYfbAHZHucw1moEb6a67ApV7XZu7yv83VbPUNOYpgiSaINwLy7QbGNvXGXFkpIj0BcBp5XyH0VNLmts7gFV+ICNMQJnoP4f88SbDCF+WydL+qyMScmaudK5QoqQp0i4/dGD4fs9ksYeXO58/GkObFuY4tAC5KBalIhV32sJlWG+MvgGHlAaSbF6/NM4R5nOvX9kVztPQpVlpFmDBTSYNBEjSREySR9cbL3Dd3unjDHWjdvD6KN8tUpqhemACQNUSQfk/p6YHBisNMcrNT56/LqmSCxveBWqzKZCn1XVYmDIkSe3c44WLhdDO4EGt/Ir1OBxLMRh2lp128whXDcy+SzArKCad1b+U7qexEAjvAx0sPiMwoHvfmq5GLwhaSa7v08CvTMtxFKiCsrgpE6pgD3naOoONFzs1ndKZBVJG525m/StNChdA0sR+23QD+Efifa7Dpbb3tFiKCnaalQcOy+lQP3RHuSZb5Tb5Y8/iZM7iev4F6vCRcNgb0+vNCc0waozrcNF7bAQPlYn546zInRRtY7pfqufFMyaR8jOuX0/LUFSkGIJAJG3pjQcRsiPja8guGykJ9MUNNQtOAeMpGhWuLxSUMFU3i4Efgcd8tGUHqvnYcTI5vQ/urOQyodQXUBuoAFrTiockgsdaQ5ZHM2+qi4tlVRJA69h0IxU7A1qkMpedUS4RSU0lJmYG0YWhY55IDqXRlmiijaZG3fgg/ElBzAHS2/zwB+x1TUGUYllDStvIoh/dNPt1jZfT09cOf5ez/kUqP8RS//AFs9D90HrkK+kKsTHw33wg+INzUTpa7UWPL5ImFje8AduqscWywQCBv1gdDHTB5MPwnNok3a57u0Pi4JAWBuUt28Sfshk4pc5Q1t8WrC9cz+UyrSiUaSu1oSmAxPoRFxv97YpslsEjNvzknxBGXFjx+ckrcY4EqhF/R6tSvcyrNZQdyqhtyYG2x9AdcdziaVDCRsaAdSpKHCCfOzhKDEBHMGZBkkareYaAOpOCDE60gOwLasIDm+GrTrPUJLAmFOmARYgmevphV8gNjzTscRYB4aLj9Ep1CASy+0drb+2NMxGRFOFfI2wDSOrmUqIh1aQBHiAak1dpFoJEe+OaM5dVHzRyW5d1f4hWrZYUafheetIRaRU1BpEtJdgogEX2lgPdkQt3tCMp5K7y5xdf1Go1FXRBFWJVpsCVsbneBtggxcIfw7S4w0mXMU0ZirK1CDemT8iFDQfk30OG0JKmf4Nl6pVj4jKaYLaXM3urksW9bW9cKd4HW07nGQtAGv06IWvBqB8tKsFc2CTqLt3EkRO83AjGM7tXX6IrW8NobkFeIuvXqrGW4Q9B6VRyS61Fcoqsx0iDIgRMiDJG4xmOR5PfOnzK1I5unCYAaINADcUoeKZ4PWLNqpuZs4gKTYBj2i836WODg53JVzTHGR1RytwHXSpg1aarYyqgSSAAxM3LTJO5OECZWymUUTtW1C/PVEfh4MoDAQeZ5H8K74jwNXUEFA4CqHP7mwvB3LSBa8YHhmPaXBx0u659btB+EYBtZ6pU41wpqS30O1WonhVhAVU0SV1EiAdLnePOO2HY7Lq1rxVOwkXCINbqhm69VKWtTTYrUWl4YXVqZ/hYMrGwBG0yfw1wtaDiPNLnDRmyt5WnmTmf0Ssg8VlV0sU8pYqTEk2gm17HBWx5dST56osbGsBDU1cP5aak1SpVfUKKB1J1DU3m8oUmxtv/EPXGZIDOwxtOW9Oqt83CaXnWtVxxniz1FqCmEC0lV3XTLuxk6VIdQpAEgkNJPTqOWEQSMDj+k2PStfL+1eHm+JjzNG/Le/BKuZylQVidLN55BHUA2v0t9MDkxTJ8zr3XUZhJIHAZarpsj2oG8hTF7j6HvjiiKS6DSR8iu+Z4asuAPzCqMikkEKUO4EgEiIYgTfe/phtrMQG6X+fNIvlwZd3svp9ltQig6QAY2CxPoTvHtjXw+Iee97n9lkYzCxglm/gP3KDZnPVfNJYDSZCiwWDMfLY4bZhIwRpZSEmOlcCc1CuSv8L4Qz5Xxkjw0G03gATt2n74qR54uUg2fRNMxEMbGN5V6fNVU2MCy/F/DO09t+uDiBx3ofMohxcQqtfkj/ACzwIVwWqagsDRFgd5M9RbCMr35+GwgHneteVhZkxTWju6onneTaTUQBqZwQQSbG+0RGxODx457YAfDl1PRcnEYeOaYyEalLvF6Yp1/DKVF0AGo5uAjEQ8C8AA+tj6412dI5veOxO3O/ukpcDE1mRvz6onw/h6KUqsUrU3LCmhUHWb6PKZidJaTtHpjpyYjQitkCLBNBBtT5jKvTkCkFeofJSAOkKJ1XUGIA2A6j1haGciy5tHoi43AtlDQx2g8F3kqJq5ZqRVUbXpqeSXDBlJj9ogCDe5B6RiyQRXX2TEJ4bw+rr3W6fKS+fVWaygyV0jrcyTIEdMBc9wNB5PmnRLER/otHkPso8hyjQrIKyszqdiJExva+xwpiJsSA4RNuut2dLP16oVRulEh0I2rYVoFc4DwSjBdWDCCNbC0bnymw2Fz+eF8+KmlLWvygV7i01JJEYv0DXkAOSs8Qy9OiCf0SlmP3VCICSSBvoPQzgkGIlw84imdmaefj8/zdKS4aKWPOxtHohfEKC6h/9OywtsKtP1/7vfHW47En8L8lLT5soNl6dUCHapGlQSy1LsxIH7MSZ7Yp0UoNH1R4nREjMaCtcwcKLqapqVVZBuquJRTq0gDqTsepje2BMc4bhRzRQAIse/lySdmMlUp10oF6ngLqqglohtDkKSfL8QiI/aPfG4sTG+Mu0Dtlb8NIx4B20PgiPGq+XWgqNVXWyhlEN1/aOlTHXCEcUjpM4+SZkkYGZFEvMWXy1AZepTV2ZC+oOApDCUglgSf4bG2Og2F+uyCZ2NLcpOiYhXqZ3JUzSpUij6ZDuQoCMJgKpvK2BtbGQwscMxQJXBwIZpaJ5umtJRXqMoqImkHrBIlAI6lRt2nEOXWtB7rcEUj8rRq5K+Rza1CCtMePJYUySVsxIBYLtEW6k7dcKcNgfZ2/D9U/NhpoxRH2RrKUK5oZtamjxq4ZgBqVdZUUwL3jyr06HfHRjnBdVVzXMkgLW3dpeyvDM5k6dU1GUqywoV5/WsdKzYWlr9MGlcySuR/ZBbmYDzQfiPA87lmo641PUHh+GwLB1gxt/n19cLFrBq1Nx4ieQFs50305V5fdMvCeIZqlmitdfGdqd1UJ4lPSAwECBB1b2km3YhIyikbhh3ebdHn/AF7qbipTxvHcrTqLZaVvEW0amUNEERfYRFzgUsRkjLQRqpF3X25ugvXl4Kpw3jtZQBV86gQIJBPqW6kbf1OCRYdjbBJ8PBcyE4ttB5B8zZ86VupzK0KFQCCdVzcdBIgyLXk7bYI5jKpo8+acicRZk1+R0Qvi+dOZCLVEojlwoZgCdJUSZ1GNU774tgyhSSnHTRBX4JRLFtJEsradTRqUATczeJN/pjWYofDGbMrVLKqtQVQIqKIDdY3/AK98Vypb52rjZlyILHT2BgfQWxG902N1TmteMrhYUP57/LbEJzalRrQ0U0Us04pWtNb0xai4NVbyy23uLe+IoukYEAggg7EGQfniKKvxIfqav8jfY4sbqjsmXKZl6uQUrTYUilNSNUPU06VYiJCyRpBM7TGCOjyd4n8KXL3lwDQCPf8ApBeG8b0eLToMv6xQArtqZGEgkmBq3na1h0OIIg8WTso+VzHhrRdpiyHCly9Ci6130gBShjQNXxD00mTPphWERicOO5Ivx6LuMc1ruHkAA5/Lml6hxIZPMeJUqs2moy1BoMaSWUtudrNAHUAYO6Nshqh1Gi5bnkEkotlOJHMVszVSgro/h00aonxwr3AYAqDqB27XwN44YA0PktMGezqFW4PyzQ/Q6VZqlYV0pFlI1zTdNUgKLSG/Zi+k2Mmdl+tftusZTup81nWq6GqroOkSskBJABPyLT/yxz8OWz4hwbsBQ9V18TFwMK08ybPpspOTc2PHrLoI1/rFJHyKzHZRHu2OzJAGxta06riMe5znOI0TNnsktWBUVWQAkhhIJtH5/OO2EnxuY3Uphjw46ILx2u2VpOlAWaNIQGKeqA0D1ufck4w4AR5iefkfWlvDuD8W2J1URZ6ir+vzCXuDc008u1KnVlVDBGcHUg1DUNUW1DUGO5EGeuFosFKZjLejvVP42aBlsbuOVbLXH+Zqi5uoKCGrsoCqWGlZEjT3aSPcY1NgG4gU40BzWBiGwRtDm2Tr9kZ/2qpFKfjkUKujzU6oCsCCRsb6TEj0OHGRyNbTaIC5r3RlxOoSJw/JrTq0qi14KOGkU2kQZsJE+0icNmYOBBCCIiDYK9KbipzaeFSqmlUfexJRRvBsCSI62BOEXNLRqdEeORrnbaqhX5Dp0wXFcwplgQCCouRaN439cU8ULsFEbJehBTBQyK6QYEmCbCIgSBa22/TAonNApyw1zn6hKnFGy9LM1Dop1nMaiWIKxJKHTANzO3U4OJNPBF4DqzVXjW6P8Co0K1EVNFOCbKlJITYFQCsi9/8AF7YsnqhOiLDlqvmqfFshUzDGjTjRSe7EQAWEhRpF9IbaOuBvIqua6OAe2AmV/MUPXXyXGQ5erZeoKhKkAGYJBHUG49BjBjdoNk3iO0YZYiBf1RHKs9WsEJ8mhiSWIMysAEXAuSSPT1xbc2bV1nbruuWXtADmtob6jptp91Q524SBQTQSAKmojWxsques9QNsHjJa7cG0GeUyt15eC1y/Tq10StmWY6GD010gAMJHiFgJvJWJAgkRfEkaBozzQ2G9XI0PDSozuqguol3EEkT5STEgCCPbACclZt0Yy2A0Ghy+apcxUkai9VaaTpVQ4AkLrBgHsT98KxYqR81NZ3difl089ER7S1mUuPWkicXz4oUi8argATEk+uOm0WaSpNBC+DcxNXqhCgWxMhp29IxpzKFrLX2VTz/MVbxHWig0oSD5SxtYkxsLYsMFaqi88ldPFqr5TxUEVAYIVZFjcxe0X9MVlAdSvMS20Po8SzT0atQE2K6SqCIGrXEi+wnfGi1oKzmcQp+D5yu9HMVKjMR4Z0GwuA0xG0WxTgBVK2klBKuYzJWmzPU0uYQ64kgwdj3O5xumrFlGeWvFGZqJVLFlp3DNPVfUjY4w+sui2271QVOE1DV/RyV1C8Fjp2BnbePTG8wq1mjdKfjvDCuZglf1rkrHQM0Xt64prtFHDVOXDqHh0kpkglREjbAibNooFClviJ/U1f5G+xxBuodkUy3D6bZJJaoAxTUivFOSoUtAiAQY3jUQ0TjcsrapBYKNolzby7laeXestFNVEIRpBHlUrYwdtI0yZ74Xhns6OtMPjFbLeV5LWvRpVK1St4jKGbSw0gsJKqsQANvljJJzWB7IjiHfqKrcqZdaeYzOXao0UCNDBfiVr6WjffG3Oz955VNcWNytAXXMfGalCt4dFgQVVy7JcHzCF6dNyDjTGsrTULBe+6Qfh/FM5VcUEdSKhJn4SNILG8xBAk2/Z98YfC1wJFjzWWGngu/K2T3k8oFVUAWrUPxS14/ajeALDp74WgwrWGoxSbxGIznM5S5emqogVIp3CEXbUJ7bbEzPTDDmPb3kBr2O7qqZiiXqo5Z18KQEDQCxA8zQb2sFNrne0cntjtWWMiKMVYu/sjYfDNHeJVlXS5JPxBSQLajss9zIt6juMJYXsp+LjE0rib/OaJJiGxuyhQ57LJVV6TjUjWdTIM+vUH19sLYhmI7OlAY4+H9bLbSyZuoSgcpUy9QrkxUK2DAE30z5dQBnc/XHr8HO1+Ea6ZlOcL9djXvS5z+LJKcrtGnL6AGverQbjXDa9aprq0CWItq1E6bwJ0dMNw4iFjA0izzO1nrXJYkw0jnE37pl/tI41Wy1OkaFNVRmKMSqsSxWUAUzazEyNwPmvE4P0KuQFpsLzjK8y1/FRkLK8yp0wAdr2iNybbEjByxpFFBDspzBerZrjDVUFMoJMaiCbkQTA7EjYzbG3YKGIFz3JD/NZ5Tljb/SAf2k5nM0alN6TVEpGjoLL8OolpB6BoiDY9jhDB5SCDuuhZGySq+arE+WkY6SCSfUkWwUQt5ldM9pS6BrRSbeG5ytXSnlspNGsysa8sAECR5gVE+fxFuBI27xu2sbrslJJHzPs7/RWclwDO8OWpm/GVxSBZ6QZiKlMXc3AAYASDHTfuMysearzVZHtF2mvmSqaqiijtDQWKQSQYYKDcAHc22+eCRwV3pDaRxOPdG4Mhb3lQzOTq09D6mVgAAbEdQQwHUzf2EbYpkcLra38+SqbG4yNrTK0V4fuljiWQ4jnAmlYpSwTTKqRaXIWTpOwJ30z1k6AijcQ02mrdKwOI0KscMy2f4e1YnU2Vpkhg7TNKT+uRSRsLkAiZPuMOLXVyJ/KWwHC+YCZatWpmnV6f6tEYgMbszWkgAHYfL1wgCXkPd5LcTY5WtkI2uvpai4uMxTpVKbv4lMsAJEMBIYNMbEiOt8GiIaMrdBv6o8jWnvc0lcwZE1aDKvxbj1I6fMThlpopZwsKrw3TWqU66FfLT0ut5BP5b4s6ClQ1NqHlusv/SjqEeIzTP7N4Pti38lTea45cqKMnUk/Dqn0kWxH/qUZst8GqAZB/RXB33Mx98R36lG/pU3LVIVMpovfWpMbSTtNtjin6OVs1CocfoLRGWpgk6GJki8SD0GNNN2VlwqgmCjw5BWauNWp1iDtFukTPlG+B3pSIBraXq2bVM+zlWIFoCmfgAmO3r2wQDuoZNOUXGc+KlegwRxpIsywT5gbDriNFBRxspyHtgSKq/Ef91V/kb7HFjdUdl6DwPhFI5SmGSm3iUkLSPiOhd7W9O2+BPaXOu6W2uDW1SROc+YyFbJoGXwyabP4h86RpAIi9jcEnGmNBAI3Wi8gkEDX2TZkOY0/RstVWpYKFNMQTrAggztBG59CMZzvaaVjh5TmFkpbpZ4rVzNSF1VnDAmZVRI0RMHp06YhILaQ7INhbpZ6mKgq5ikKyBSsBRvcqexi8D59MbjNaLL7OqOcuJSrChUpUjQNM6WIv4lgCSRvvEmTvO2Ob2jj3Yd4Y0DUa6+On0TGHhzsLjyP7JjzLaNU3UHygEk6Y2NpBkmd7YSh7Upwa8UeZ/PFHEOdtkKJOKZUFtVaiGE21oCR6CZ6R8sduACRt8kjM7K6hugdCrmXR61KmmliWGonUw6ReNhHSfxxycXhW4pwc7Sk61+UUuK/OOXpUh49NjXDFTTRdTe8HYG4jqQYm+OjgoQyDhg7f2lZS4yWBdrjJc40q7MtOm6sFBRGhdYOxBmOs+3e+OV2n2fNPI1+YZduenz0TMDwLbVH6qrxGtncvQpJk6dKq1zWDjZ4W6+ddzqJmdxjqjEYdxAzaAADyQRhp2t21skoVn+I8X8Rop5cKCQp21LJhoFUxIxrjYb/l9fsq4OI/4/nqrfPtVquWVRBAYGTIIsehEnffphDsvitm4cp1AP16jpWiJi8hjzM5kLzzJka5UXsQC07b9LyQfbvj0NrmEXovYOWeDtVC5hjAZAVTe28yJ3naMAxEnxD6byCxBgThWkPOt8kY5nygbI5mmwBVqTQZ2YCQ1x0IBn0wmIHRua++aZDA7QJRyXBsh4dDxM02up8QDqAlp0nyHQBtJ3+ch0BvNUS7krHKGRoUs9XCVfEhdKElZdDDEiInSUgkWOBSmtK0RIwT8028Sak1Gsrwq6GDNIssEEn5YGXtP6W6rYY69Sg/JPDUo0rwVqEuhDEnwjGhST1VdIMWsMblmzOAOwWG4cCzWv7IrxisBQYqFMbybR3337DGouGZBu3VBxXEEDqAdohnLPE9GWZFpy9KQKYI8yzKlSSBEH8D6YuVj4Xm+fNVhp4sRGK3HJScY4k1TKFWp6XrAoqE3h/KWPaxm4FyAYwF73HxroESR7ImE8zoArPLb+GhomA6TKzfSxkEQdr4BBI5mpGqrDtc6Lhv0LfwKPm3Nj9H0MQGYjSOpggn5QPthhrnSctkxww0Eheb8dzrUaWtYnUoMibE3wVosobjQQk5umM7TagwIqCKgXaeh9/wDL1xujl1WLGbRdcCz1Om2ZDuqnxWIkxIki3fbEcCQKVtIsrvlj/qTf4/tin7qM2VbhGfprkmVnUNpcaZvJmIHzxbgcyppGVE+Uv+qp7t/6jjMm60zZUOba666A1CVeWE3AOm57bY1GsvTLTqqwDKQVOxBkEe+BolpUTOU/7wL610R8WoafgA323wSjkQ7GZZzLmFOaoQynQV1XHlh7z2jFsGhUfumtKgYAqQQdiDIOBIig4j/uqn8jfY4sbqjsnngeVqNlsmyuFBo0yZElfKvw+/rsO4tgcsdOut1qOTSui895r5UqZZTXeprV2sY82oyTq6Tabb32wfhkCwsh7Sdd0G4Jl6tSqFogyQNREeVNSqWg7xq2v7Yz3a7yo3yXtCcuUBYHcdVpHTtcFqZPpcnfbqBgR0LKsl9mglbj3AGGfptTAaiKX63VpCk+cCFGkaza6j9mfQkYBq1up5LLnAU59gc1DkBmKDhlVmpAwSk6VO4FvW195OFDAwvuVl9bFrsSOilw5ZA4ajTWtR+aoPztxTMVqc1AyqGjYrNiYYDfbqLYrCYWGOYuY2vDp8r2KWxUXCw7Rms89d0jimex+mOquXlPReif2WZ1KVOsXDNqdViJChQzEwdpk7b6fQYWne1pFi0WNpINGkTThq5mvUzTBdLjyoSBCiy9Lt5Qfew2wBzA4lt1SbhlMYzAWfksznBtLLVSAdYc3loBnQB0BuI3ki5wMxBrQAb0r+Vszue7M7dEmzDnajmPlQf/ACxz24GUjYeoTbsbEOfsVWzlViRNGqLdUjqe+IMJINNPUKji4zr+y8nrlUK+IGqVKgneSJICi/eTj0Y0FBcE72mvlXkY5hFqVWYLsFkAgAxdottsOmEZ8W5rixgsjrsnIsMC0PeaB9V6Lwnh75amKaHWgmAWuJ/ZBgCOsdJwm58xdmNJlrIQKFqhzfxUpliibuShJAhQZ1W6kiQPnhjD9/U7D6oMzSzQc159mlKMVKFzcT5rRItDAA9bg2w0CEqDYBTTyTl6PjKagPjxNM7CCO83MSdgIJ63xpuU6FUSdwmLIcQevmKgUKcsnl1ROp7bHr/XcYwyJodotPkJaLVbmSqlCmClSKlCqlTR4nmKsfMkbkFWNvTBxG07hLPkcNihHPvFKLJQp5dhpJNVtFvi+HUB1MkkG/XFNhaOSzNMSALVPK1PLTJ30rcm8nqMdNgtoteffbXuymteSkq5oE6nMs3xHqZA6Ae/1GMlzGCnUAjMjlmdcYJcNfdUzmGJDF2LCwaTMD13xwXNAJA2XumzuIDqokajl6bLGckySSe5JJ+uLaNUOeRzmUVW4hkVrJocmJBsb2wYGkgRapZDl2lSfWC5I2kiB9APxxZeSFQYAos9yzTqOXDMpYyQIInqfniw8hUWWUTyORWlTFNZ0id7kzvNsZJs2tAUECqcorq8tUhexWT7TI+2N8RY4aPZHKCkiouy99+5P1xgmytgUEL4ny6K1RqhqESAAAu0CO9/wxpr6CyWWUT4fljTppT1TpETET8pxkmza0BQpLo5QIA/XCf5LR/xYJxFjhqbO8rmpUqP4oGpiwGjuZ31YoPoKFlo5w7LGnSRCQSoicYcbK2BQWcRJ8Gr/I32OIN1DsvReC8VpDLZcarilT2Vjso9MOfDvcNkqHgFUOc8xSr5GuoOoyqoADqNWzKAInvPoGxiVhaKctMNnReXcL10Mwja/CZG8xKkx3BXc9iPXCzhY6pi6XqlbitKoUdapVQAWAVjqUmwBUiGkDebTa84UZtq1NshfKMzPkqXMlOvVirRcGki/APikm7g7G34T3wFmLjt0YvMrgritc8d3l8+v7KrkeMVMtSCu8AuCP1ZbznanIBMtp6xY/LHSwjDlt2g5IXa8reJljFuA110A6fM+w1VXiOWzGdzIZn0UWZAdCiAY8p815j8TjHxDmEgjVGGFjAbKx3KxoL679FfP9nA28erP+CP/wCZv+HrhjizeCV4/wD3H0CDZ3hoyPjNUd6lJWamlMqktVemCGY6dgO03G2B92YkSDUbKTF7Wscw3e9/whXCOOMF8Jib7HbvYf6du98bdC1zrKA2VzRSkz/MDqoRD5heb2NjsSZE3uTvucV8O3NavjOqk+cs82pmKILDTUUhXXSSNR6jfykjrtt2JC5skfdbsiDI/vOV3idWXn07R3wuXFxsooAaKC8S4XyHnaoWroVQ1x4jwxBuGiCR87467YXnVCZg5niwF7by5k6iZXL0z8aU1Dm26iD6biMcoxkyOA6oxdkaM3LRE6lFhcdDf2xRhcBZCyJWk0Ek/wBoeaVPBFiSxYg7HTAv9Y+uNxtpt9VH945eiUauYq1mZwhOq50IYE2nrYxibKRxNY3KEw1dFegjIDSr02FLRefhJImAQAoLT/MOuNN0BJKVZC9jzeoKZ+GZSrl6SqFpQNxLSSd2Lf6bD0xYxAGlIzoCdbQTjWQp5h/0lSx1nSysB5GQKpX3t364bhnGuiVkw4uyqZ4EvY99unfBviT/AMR6LPAaq+arpl9OtmvYCJECLi04OzEAjVc/FYIn/THujPKXB0zKtUefK0AdgAp2+f3xy5XOmkNLtYeMYWECtTv81LzZwGnRoipTEEELb53+18BLHNq+aZjlzmkqcPzIqNVW4NNdXSD5kSN/45+WC8EhudZfO0ksrVDOb8rqo65jwzItvJC79N8aYdUu8aIBm+FPQpJXWpvpNgQRqEi83xsOBNLFEC0311NagQp0l0sSCIJG/cYFsUXcJK4ZUq1KqItVt5E1GggXP4A4MaAtBFk0nniNNmpOKZhyp0mYv79MAG+qMUnZatnKhZUd2NOxAcDqR1InY4MQ0IQLiiHA+LVvHFCtJJkXADKQJ6biB+IxlzRVhaa43RVvmbOV6RRqUhAPMdIImQBMjFMAO6t5I2VXhnE8y9Ou7SYSacU7Fr7W82218W5oFKg4lUP9psx8MLP8hmfafyxrIFnOU7nAUZV+ID9VU/kb7HFjdUdk6ZGkBkqLiodXg0zErGyggACepHunrjqxvOYNy6JFwG6IcLVfCDwuuT5tN5uBfrY/icc3tF7hIWct07hWjLm5qOvw6nUMulNmPxM1IEkdOvTvfp2wgJCNkzltLnNJ/QUZcs7IMyTqQDygACShjynob7N6CGoJHO0KUnYG6hTZXNunCxVR9DKBDaQYCsFuCDb8e2EBEw4otcN/soHHIFZ4PXzKUmLaSW87BV3J6AFRFotHQ9d8Pxjg8sgkFNGx5eddfFPR4WLKDI027c/nghfFuZUyn6K0FUJYVUKsZhkIIJ3IEsINtUdcONc7EMa7c8ytRxw4Zr43GgKy897v+U5UuJo1PxlqqaOkt4mvyhQJJmenXtGKLn3qdUvlbWg0Xn3NfMaZrKO6BggqLpLrBKlmC1BeQGNNheDY2wWJjmy95Ye9pj0SQlcexkbT36HDyVUtatLEsZYmb9SevzJOJQGismynP+z7MfqKsESHJt6qPzGOdj23SdwbqtLb8YzS/DXZQb7AyTuSSCZw+YmdFzGTEDUr17J8DpGii1/1zked26kwSRAsJ2A2ge+AGfMbc4jVdGR8p31VE8eTLZg0tYakAFiCWpkAXZiSXDA+4KnfAgQ23A6/VGjwsuIAytvrrsus9zcq0n0wzmQq2PzJUkaew39BjbHZnBhdoefRR2AmDS8MOn55+SpZLMeJUyVarTIdqLEkDyKWvebqbGDP7WBzZWxDVAaSHkO0TdTZREKJ6+w2Ht6epwH4iGMDN7q3McTulDiGkZ+gxXSGrOpkRq/VoFPreoVB9B2xGSRyMzMN/sqDjmo8vdOUJPp8/wCpwx/0bWP+rS8h4tzA2XzGZpKoOqszyxMLdhsBebf8ONxaNtXkzvrZGcrzxmvBNd8ur0TKK6gqusTYyxMRYkCJU9bDfGo0Qt/CsP6Xrz3iXGKlVizm3ReijsPpgwSh3T9yfxepl675CuuiqSSHWCBCapIO4IWQRhZ0Qf3mlH4x2cFxxzm411GXpUnrEkeZRclbmEANrdz88UIK1JViejoEv8utNXME21UiQD/4tEx9L4adXCpAu5LW+aB/0apFvh6C/mFv67YXZuiu2VahwPxaVPxK1Vl0qdEgDbbb1jGi6jsqDbG6v8cr+Hl3K2gaR8/Lb1vjDRZVu0CUVbwly9QI4ZSSxZSFYEyIbr5ZGDb2h7UU+hjH5D7TgCMk/gGbZKlcik7ybhYlbtv9enbBXCwEJp1KkyJGYzpd106R/u2+IwIFvTf6Yh0aoNXIrzZVH6MwNiSsesMD9hjDN1t+yXaHE6vhUsun6uZ85MTqY7HoOki9sELRdoYJqk0cH4TToC13O7n7DsMDc4lEa0BEQcZWlDxA/qan8jfY4sbqjsirVPAy1F3UwUQCO5QEdewx1fjIWtGtlKjDvcU1cqZ1a2WDKIgkOJkht7+hBBH+mONinmV5krRPRNEYyIqEGFUZLfPPhFaSVULEtqGltJVdidjM7R6emN5zEL6oT2CTToquZoOuVFCnl6vhWJLMNUa9ZGkSb7T0nCxdIX8Stf4UbABuVc4TDUzUbxEVmAQmorFjOkQJIEsYgwScAgwD8mZ1Ueg6Hmm5cU0uqtv3Sfx7jnD69WkmYSrUSjVJNVY8y3BSAQTTJg2udNpmcdrB4VmHjyt56rmzzGV1n5JPz1erTbN5XK1WOVas9ljSygwLkTsADB80XkYM4NuyhgmqCeTmRV4R4dDRTelTPiUixLCmNQMN1JBDTsdiOmBU0PBJ3RLcW0Eg5XKOSNKMb3gHB3SNZ+o0sMjc/wDSFLXyNRqgQU21MQFBtJNhvYYnFYQXA6BR0bmmiF6XyvyyMqjS5Z3+OPhtMAdbSb9Zx53E9qGQ0xunuuhDh8mpKqZ7lXLhhGvb971PpjTe1ZyOXognAxDr6q5l62aoBaJqEuohrK1wLssrMT8r7Y9C/wCDfq94BG+oHqo2yAUk1OJr4ruFAD+aSFUkmSWMC5JM/PGJMhDmt20ryWsNPwZRI0df7KkfihXfTMSASB7dTOAcEAhPDtlz2uFeGmhH1XofLmepVcuGZ0Xw1Wm4PlIdgp8t40xUHzgCOtvZmDWN05/h3XHfJbiX6lWcrxIIsFLz039zvJwhjOyDiJAc5r80A2Hz+qzHOGiqXZ4xrWyESLar/hjOG7IEMgkY40eWoP54FEkmq21+6Hji1RCKalRcDWRJE+5jBcZIWyloQGTPHdC1xzkDL5phUotBhtZ1lgzkgrNyR+19Rvh8OyszAIha7NTky8FyaJl0yzBGCUwjr5SNoOpfXAZDGbcLvkttzbIRwvkzILFRcqZvAq6zHmN9LEgR0JG0Yhkfs51eSt0YaaAvzU/OXDqVVEqOreLT1BGUX86lWn+ESDf93tvITldTTYVluYa6IH/ZVwfRQeq5IdyCCD8KxET1MyD/AJ4LK9mzkJrXclxzvwVlzFOugimF0NG5s0SZuAQovfzL+6MU17SCGq6NglKHMWSqVkVaZAE+YEkAi0dO4xbSAdVpwJ2U/A6VRaQWqZYGBcHyiI2xTiL0UaDWqEc2+MxFNEZqekMSqE+YFrSPSDGNsrdZfeyq8czpOVoKyAF57jToOkQD3BxbR3iqce6EV4RxkNlmqMp/VAAwfigC/pvjLm6rQdohfK2fUV6gMzVYaberG/1xp40WWHVZnKy0+I63OlQRJ96cYgFsUOjkb5gXxKJpqRrbSwHUqGWTgYOU2UdkTpTlZuqFTgmvLLTMeKgJU9DJJKz2M/XFiUFyLPgZIW25T8tcUNQGlUtUTvuwFvqOv174t7eYSrHXojpGMLaizOWLU3AiSpAnuQRgL8QyM0UtNiY4u67ddcUzGYrUqVJggSkqgBd5VQsljf5CB6YCcTESSFbO0IKFk+i1y1nK+TrawhZDaooYeZfruOh9+5wRmKjB3W3YvDvFZvqvSszzFl0pmqGDQshFHnJ6LHQ3+XywwJ4NwR7IAma41nHqvPqVStm62pwdbttEBVnYT0A/qcc+d2eRdOJzA2mkJ9fJSSdTSwj4iIHpggW82iAtxFBSYMTpFemVgW0JVVjcWBIS3v8APDLC2FgCYxeDJaxwABI1SNkOVl8GW8QyBcFQF2JIBIZ4kAwOth2jp5j3mNGX570ue2GIaPJzfdScF5VqViKakKYlpBCqBEyTEm/TFCXiOpq0cPkZmcfZGeZeTTR8H9H1OzeRxvfYv6AyQRtt640QR+pB0P6Vey/ILeHNXMBALWmB22Kj/ngDY3yW/RNGcR00BUuOctjKaX/SRr+JFhpJEwdJ1R2kwMa4LmmjRB35aLJxAkbsm7g9SnXBanUDBY1DZpO1j/RxzWdlOLtdlt2JaAueLZAhxFvL798Ed2aQe7osjENKl5yZESkz0kqqHMow3OhhMReJ29cdxxpIsFlK+VRKhLJTp5dfDUGD1AJ1aDBvIEem5JxGyBrXPrZDlhfI9kYO5/pWslwalTdUFYVdRkjTFh8UXP0wvDjWuzBtHS0Sbst8Qa51gXX5SYKGQoISadBEYqV1LSi3aQvck4AJHg7pssaRVKnwji8KFOk0zcuZsDJmZ2+2Og4VbgkGm6aVLxDio0lERChHxC8yLx074y0F7e9oVt7sju6gP90HM11WYUoGGm+qRNpMC3X02OAzRue/TZdDB4iLDxZqtx+ik41yyq0WelrUfCwLAho9vUSDtb2OB8CRuoR2doslOWUaH2VHh/DavEKeY/6TUo6HXwUFUukDqx1anEiASfKVt2wxlyUTS5j9yBsrnDcxxCnm8nSzbyBUq0mZWBWsrUi9MkAQYak3mIDWg7mdODH6FYBLdQilQ6eKVzVdP0dsoiujtJksYATsYaRF5xcTB+loQ5ZQ0ZnlUOB5zwNX61ghZhToooFOlT1HRHl1M2mJJJuTjm4/CdoSvLYGgAC81iz4Dp6eaqLtLCtaC5x+VHTxVzN8WpurBlZg3xA22uLg4Ug7F7Va8kygedj0pW/tnCVo0ny/lLrZfscekOBNaO1SLO2Bfebp4FcDKOZIRmA3IUkD5gYUfG5hpwXUinjlFsKiIj0P0xhFWsRRRnLqQylVIb4gQIPv3xLUpVk4VRVlZaSKy7FRp+2/zxeYqsoVbi/CaVU6nDB4iVPT1kEfhhnDwvk22QZntbvupGQEqxAJUaQeww3LgWmMhu61gsdwpg540+W3iFusoZSpEgiCO4PTAMNgHB9ybLo9o9qxyxZI9zX9bbjwQHOcvx5qDEEdCfs24+eGJcJpbFxGzdU3zjkkUdU+F1Wr6QLTOOXLGZJXVyXAxrv+s785KMZ9exxj4Z6VsLYzq+v0xk4d/RSwuxmk7/fGeC/orXa1lOxE++MljhuFE2txwUqNJqsgGAz7kSpMwBe4/HBMLiuNKYQNR70vXRNIwzJHncBLPM9RqaU6YVxUrEgrIDKCNQ6CGIie1+wGOgYLNuP6fTw/lEfjHvAaBuKB56b8/Rbo5d/1ZYjUF80DqI2P+YM+mOe57O9SdY14AvzUHCMxUoZoKzNpYlw/qWIZfYBwI7KO8YcjYJGBzNHDTyr9/ukpHGIlr9QdU0cV4v4istGXCnTUqD4UXYlf3z6AxAN+mHOE9oHENdL/AD6pUSRuJy6/L+UuPx3L5lCmZeuoLeQU1Jpt+6dChm1xuDIHTGeG51hnonOJ8MQ4gXW+/wDSKVs9lEWqa1F3ZwBS1rc0gqqACTNMgzM3v8sFboO9ukpMxdY0vVW8jVy7V0q5MaESmwrnSVWDGhTP7UgmRO3XFSEbN3Ky3Sy/YLri3MSawBqIAiQBHXbBm4fEEWSAkn4/DNdQBPyRXj/BamYen51WmsyIOoEjeZINwoiBbVfEc20w12VDTycYqqWpurJCFlOvXBIIOyDVH70jtjPD0IvdEZNle2StWm1FyzypVSoz5rQ0LFOHLQ0zN1ER/W2BQ4ZsRtv0TmN7ROKjyFta3upuLNm6VCpUZgFVWuNOrspPS5I22w0YIBZA19lxGzYwkBx0vwuuV/PwQzh1emg0qVUqukaSJHqZ333O+L4YIpDmxZifty9/FdnP0wiaipeIvpgiLDTYde3TFCMAUFlmNL3AHU+yI8PzKCglY6ZWaRIJDEU2YJDA76WG9zJvgT2c27/m66bJe7ldtv8A0pqWcpViKWkw8jzQdwfNpkzIm/W/rhdgdJYLtijF7YyC0aqbmnl2pmkpCnXai9PUDUEyVYCRAIglkUyIMAjqcNkA7pYEoZxflpKeUoK1eqj0ANLo0s1UhwxlgTfxGNo09NowSNhcaCDPMImFzkCoU9KgSxgRLMSfqcdBjA0UF56aZ0rszlYpUGb4VJ9hgU+KhgFyvDfmVIoZJTUbSfkFZThVU/sx8x+WOe7t3BD9Li75NcfeqTreyMW7/bXzIW24RVHQH54odu4Q75h/+HfZad2PihyB8wsy6VqLB1VgR2uCOxjpg7O1MDN3RKPPQ+9IPwmLgObIfr9LTnkcymYphioPRlImGG4v/V8Zeyj1XXgm4jMw06+C4q8Ey7b0U+Sx9owPKExmPVUqvKWWOwdf5XP/ALpxWQK+IV55xKabMFEw5W56AkT+GMxx535URzqbaokE47HGgiGXMEBuCxUpsRk+X3WaD2xg4/D/APL2P2Rx2NjT/s92/dZoOIMdhz/u9j9lR7Hxo/8Aj9x91hU4MyeJ/wClw9UrJg8RF+thHkp8qZt9MI9oRho4vqrhmDQQ46BTZrLu5VUVnMbKpPbtjzsLw57ndVyJiZZCWg6rE4FmTtQqf8JwyBeyz8NMN2n0XNTguYXehU/4CfsMUdN1PhpqvIfRU6tFl+JWX+YEffFoTgW7il3k/jHz+2BT/wCmVQ3Xov8Asmj01mpVYwGCswKaotbTtP4Ybgw0TAHsaA6t16OOR5Y1rnaCkKoUjWqjUodwpjUY9Tfvv9sJ4Sa3lkgzXy2XTxkHcDonZa57+ymPCqmqPBcHsHXbvJt+OLdBHxMoid/5D9whtnmy2ZW/+J+65z9MUiqGkuqNUkhomV2ne25+WCYmRsDQyJtc9TZ/PZVhYnzPdJM7Ny0FAfnqhi8tZjLuil9KE3dZYov8QKRHTfrjpzScZoDx8/wJCFhjcch0Venyzm3c1Mo2WUCBJBDyyqzAg0ity027jrgLGkCjr6ph7g12n7KpV5OzVLXVzDB2KwpV2ckgz5tQFonr1xp5JFFZY+ifHqmfh3BK+mlVpCkAVBhyVvH7qIRvtB7YLG8BhaRukcRAZJA8Gq8P5CpcT5fzJeSKAm8B3jc/93ggnIFAe6B/l7SSS70Gn1XoeAp9ZiKLMRRQZ3JpVXRUUOszpOxjuNiPQ2xFFSPL2WmfBUegkAewBgfLF2s5Qsbl3LHekD/ib/PEtTKF1S5fy6o1NaQVGuVBYCe4ANtukTildBby3AqFNw6KwZZg+JUIuINixG3pi7UpEsUrSzzNSerVRFFlWZ6ST+NgPriOxsOFbb9XHYDUn+PE0EhicNNiZAxg0G55LnJcCVbt5j6/5bffHMmxmLxHPht6D9Xm7l5eqfw/ZMEWr+8fHb0+6YMvklUDygn1wTD4CBneLbceZ1PqUeSY/pboPBZS0NDKQVvttKmD9DI+WGTA3MCs8Z1UpKTLURWAMMARKlTBEiQwBB9CAe+COY1wohYa9wNhU6iXg45UsQstcLXQY6xYUuSUAmOv9fng2BiZGSGCvp6bIGJ5FTJmFJgETgzMfhnycNrwXIBheBmI0UuG0Nee/wBwmvWqnXoAqP8AszMNHcY500o4mTzXb7Pl4DTIRd6IhR5OpWl6hPppH5HGBqaCbf2rJVgAeqILyXlovrn+b/TDYw4rUpA9tYi9K9FEeSaBnzVF9mH5g4y3Dm9Sif53KOQKoZ3kiPgqn/Ev5gj7YFLGWfJNQ9tZ/wBTfQoNmeXq1E6yFKg3ZTsNtjBxh8ruGWk6KYt+AxETjK0A0dxR9QjvKWWgNUPXyj2G/wCP2wnh2/7l5TsqI6yH5fdONNYFsduNoa0UmZHFzioPH8quabhtIJSxdSSLHSSDEmSCRY4staXAndUHECgpsxTDAg3xJGBwoqNdRSPzTkKaGm6IqkyCVAE7RMfPHFxBNAJXtOBjMrmgC0W5UzjPRNOb0zA/kOw+UEfTGmOmkw5ji3B9ig4Z5czL0ROjw0eIKhEMO3022xrB4KYPD5DVck+yaUMyE6IhjsqkPq8OHiGoBLNvPS0Wm2OPjcJO5+dhvw/NFbpZcmQHRW6SmIa/p6YdwTZmxVLv+ywy61UgUCYAvv69PsPww2tLmrTDQD0IO5Fxcbb+2IospUwogbepn74iiH8T+Ie35nEURLEUW8RRZiKLMRRZiKLMRRbxFFmIosxFFRzDrrIBGqASJEgdCR2wjiWAOzDcpzD3k8FzhdHVxK4i5w+yZpbqUk+JwOgUdTMXEbD8cCfiO8C3YIjIO6bXf6SPXBfiGUh8B1qqzSZwk92Y2m2tyikPzfFqaMKZdQzD8D67CcIY+XERxEQt3Gp5geH3R48M6Xv1YC0aoUgkgXESdz0GPLYfPxGmMWQdEUtzAhG3rgMq9SdvkT/7cfTWgkWVxMponklajnAM6UGx1g/zltUfh+OOSGOLnvI5+wXSLhkYwHl9Uw0WhgcajcGuBKHI3M0gKxmArASTZgw0sRcXEwRI9DY9cdAyMAu0kI3E1S5pwxUyQVJsGgGe46x+GMRTB61JEWreba0dcZxLhlpaw4Oa1QzOT8VTTmAYkjsCCfrt88Jti4vdRMUM0Rb1XaUAgCAQFsPbFvj4ZyjZagyiMBvJTpmCBGNtnc0Uo6Frja5FUzOMiV2bMtGNuXKpHzNrCMGdibFAITcPR1KFcYyJrUiq/ELr7jp8xIwm6IyDKN1jGxiSEjnyQvkcHxavooB9DOx/HE7OviO+S4+DBzlOWOwuisxFFmIotYiizEUWYiizEUQzifxD2/M4iiJYii3iKLMRRZiKLeIosxFFmIosxFEP45xA0aRZFLubKoBN+5joP9MAnxEcIt5Ava0zhMPx5A0mhzK82yXFKlOt4pJZiTrn9qdwe35QMJk5tV7B+GjdDwhoOXgnzIcSSqupTb7ejdj+HYnGaXnZoXxOyvCu4pDS/wAZ5oTKkfpCsgLQrIjVFI1QPMIhit9JvNhO5Yjha8fqQXylp2RPh+d8RBUKlAfhDLpbrErJIJEW33tgcjQ00Da0xxIsqnxvjS0VI3ciydfdo+FfTc+l8YpOYbCvnOmg6pEq1CzFmMkmSfXFr0kcbY2hrdgnDlXlxj+trhhAimp3X+KDt6D3PbBWYRrgb0vpofmuJ2j2k1hyQ0TzP7fdEuPcTSkKbMQatNxKAiWQ2YgHobH5Ed8OcQRjVcvBwPncWgaHnWgO4SJxTOOxqVKB01GJZSehJn19cCZKLJPNaOHkhcWmrC9DyXEaVafDcNHTYgdyDcYUe0A6KAOqyFxxPiS0AGqeWn1qEwqmQACekzMm1jfaYyPOaBWXvyi6UXD+O0K500aqVSN/DdWgSRJgyBab+ncDG3wOYLKy2YONBEScCRFcoU4Hrh+GPINd0lLJmOmyWOPcx6KmmmobQYeT8XdQekd+4wlicU3Pk6c0mcaInUBZ9v7V3h/F6VaytDdUazj5dfcSMYBBFjULqtlBdkdo7odD6fuNENy/CM4tYTmlagCDdD4xAjys2rSZi5jqbAmQcysy1l1VCN2a70RPPcVpUrM0t0Rbt9OnuYGF3ODRZRAczsjdXdBv+eJ0RLhdVXpq4/aF/Q9V+WHcIWOjD280DFskjkLH8laCgTAF9/XDNAJSgusWrWYiizEUWsRRZiKLMRRZiKIZxP4h7fmcRREsRRbxFFmIosxFFmIosxFFvEUWYiiF8TQ6p6Rjx/8AiGGTjNkrukV8iujg3DKW80vccyVJ0ZmKq4FmkdOh79sc/AYqaJ4a2y08vt0XWw80jHADUdEo5bMPTbUjFW7g/h6+2PWLsvja8U4WEZyvNFRbMit7EofnpMfhiLnP7LjP6SQpqvNpi1H3mqfr8P54gCC7sr/u9v5VPNcx1n+EhPVZ1R21MSfpGImYuzYW6nVCCZvue+InwABQWYitenco541csk3ZPI3rG3/lIw/C7M1eO7UgEWINbHX7+6WubeArTqI6HQlRoadkPcfwkdPT1srNG2Oq2Pst4DtWPBRcJzTV6VXNL9aiFJCnUABf5An6GR8sYL2tu+SHN2tHK9z3Cq0+a2wek9iVdYuDcSAY/G4xrcJrD4i25gNDyKL0ubKiqRVRKixcnyyOs2I/DGchvRFMeHfrZb7hayPMdOlT0ZbK06SybAwJm5gKJv64twcT3lluHgAvP6D7ofxDilWsf1jW6KLKD7d/UycWG0qLmjRgr6/nyT/y7xFq+Wmf1iyhP8QFm+YIP1w4xxc3xXKlYGSa7JLzGTZWIYFWG4Ix5ZznMJa8aroSf4fZNL8Rh5aBN7XXP8BVXMmZBRWA2n03O1v+WNxd2i1xH57rt4mBkzckzA6uvudtFlShGoDURCwDUaJJI7+2CNxMhAs9eQSjuxcG26aeWmd/3XWXbTMKAAJ2g23t+eAyAuol1lP4aOOAFsbA0b6Cvz5ps5QzPmen0I1D3Fj9x9MP9ky090fXX0XO7chBY2Xoa9U0Y7q80sxFFmIotYiizEUWYiizEUWsRRDeJ/EPb8ziKIliKLMRRbxFFmIosxFFmIosxFFmIooOIZfxKVSn++jL9QRinCxS3E/I9r+hteRVqJRmRhDKdLDsRjmkEGivdxTMlbnYbC5xSIsxai4q7bx/W3z2xBusP/TvS7xS2Fk4ilrdMaiFF2JAAG5JsAMXRWHSMaLcQE9ZHgdall0ALaySzoGsJ26wSAADjoQNytoryHaeJbPPbNhoEP4nRems1KbQbSRb5nBXFtUdVz8t7oFpF/eY+c4Udh43bhZOHjN2FBVYliSSSTucBy5dF1oG5Y2t8FG5MGCAehIkfcYiKo8r8A+f3ONHdZbsuqot88ZtGhY17w12yb/7O6zaqqx5YDT2baPmD/5cFw7jZCvtfDRxsa5uhV3nltAp1GMJOif4jJ29lOFe0cNLMWlgurQuysbBhw4Suq66pTGYptMVRfpK/mJxyTDMzeM6eBXdbisPJ+mUa+I/tdmshLeYbDqOknGAx4A7p58kQyRlx7w5cx4qOpm6SyTUBtG4P4DBWYed2gYfT7pafF4ZrXXMAaI3BryCZuXOEV6dcM6lVAOoki4IsBe94Pyx0MLh5WTAltAfJeBjE/FJcSepvf7pwx2E6sxFFmIosxFFmIosxFFmIotYiiGcT+Ie35nEU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797152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lvl="0"/>
            <a:r>
              <a:rPr lang="en-AU" i="1" dirty="0"/>
              <a:t>Star Wars</a:t>
            </a:r>
            <a:r>
              <a:rPr lang="en-AU" dirty="0"/>
              <a:t>, where a science fiction film has emerged as a popular culture in its own right, with videos, books, figurines and fast foods all being associated with the </a:t>
            </a:r>
            <a:r>
              <a:rPr lang="en-AU" i="1" dirty="0"/>
              <a:t>Star Wars</a:t>
            </a:r>
            <a:r>
              <a:rPr lang="en-AU" dirty="0"/>
              <a:t> phenomena.</a:t>
            </a:r>
          </a:p>
          <a:p>
            <a:endParaRPr lang="en-A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501008"/>
            <a:ext cx="4246750" cy="255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2. Developing from a local, to a national, to a global </a:t>
            </a:r>
            <a:r>
              <a:rPr lang="en-AU" b="1" dirty="0" smtClean="0"/>
              <a:t>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It is the global level of acceptance that distinguishes a genuine popular culture from a local cult success. 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Although </a:t>
            </a:r>
            <a:r>
              <a:rPr lang="en-AU" dirty="0"/>
              <a:t>the progress from local to national to global success may not always be clear cut, it should be traceable. 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Some </a:t>
            </a:r>
            <a:r>
              <a:rPr lang="en-AU" dirty="0"/>
              <a:t>examples could be: 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831</Words>
  <Application>Microsoft Office PowerPoint</Application>
  <PresentationFormat>On-screen Show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What is Pop culture?</vt:lpstr>
      <vt:lpstr>You may have included......</vt:lpstr>
      <vt:lpstr>Slide 4</vt:lpstr>
      <vt:lpstr>1. Being associated with commercial products</vt:lpstr>
      <vt:lpstr>Slide 6</vt:lpstr>
      <vt:lpstr>Slide 7</vt:lpstr>
      <vt:lpstr>Slide 8</vt:lpstr>
      <vt:lpstr>2. Developing from a local, to a national, to a global level</vt:lpstr>
      <vt:lpstr>Slide 10</vt:lpstr>
      <vt:lpstr>Slide 11</vt:lpstr>
      <vt:lpstr>Slide 12</vt:lpstr>
      <vt:lpstr>3. Allowing consumers to have widespread access to it </vt:lpstr>
      <vt:lpstr>Slide 14</vt:lpstr>
      <vt:lpstr>Slide 15</vt:lpstr>
      <vt:lpstr>4. Constantly changing and evolving</vt:lpstr>
      <vt:lpstr>Slide 17</vt:lpstr>
      <vt:lpstr>Slide 18</vt:lpstr>
      <vt:lpstr>Slide 19</vt:lpstr>
      <vt:lpstr>Activity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Kelly</dc:creator>
  <cp:lastModifiedBy>Kelly</cp:lastModifiedBy>
  <cp:revision>8</cp:revision>
  <dcterms:created xsi:type="dcterms:W3CDTF">2015-02-01T08:48:13Z</dcterms:created>
  <dcterms:modified xsi:type="dcterms:W3CDTF">2015-02-01T10:06:33Z</dcterms:modified>
</cp:coreProperties>
</file>