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57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E8F5E9-95FD-4EA6-9791-197512512A46}" type="datetimeFigureOut">
              <a:rPr lang="en-AU" smtClean="0"/>
              <a:pPr/>
              <a:t>1/03/2015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51BF2B-9C31-4150-BAFB-F451862080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POP%20Culture\From%20Dark%20to%20Digital-%20The%20100%20year%20evolution%20of%20television%20technology.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consumption of </a:t>
            </a:r>
            <a:r>
              <a:rPr lang="en-AU" dirty="0" smtClean="0"/>
              <a:t>Television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345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 most regions of the world, including the European countries, capital-ownership compositions of the TV channels are not local or national anymore. They are becoming predominantly global.</a:t>
            </a: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57"/>
            <a:ext cx="9144000" cy="68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356"/>
            <a:ext cx="9144000" cy="689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71"/>
            <a:ext cx="9144000" cy="687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946"/>
            <a:ext cx="9163495" cy="68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AU" dirty="0" smtClean="0"/>
              <a:t>Technology and television</a:t>
            </a:r>
            <a:endParaRPr lang="en-AU" dirty="0"/>
          </a:p>
        </p:txBody>
      </p:sp>
      <p:pic>
        <p:nvPicPr>
          <p:cNvPr id="4" name="From Dark to Digital- The 100 year evolution of television technology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4213" y="1079500"/>
            <a:ext cx="7704137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 </a:t>
            </a:r>
            <a:r>
              <a:rPr lang="en-AU" dirty="0" smtClean="0"/>
              <a:t>the relationship of access and consumption to age, class, ethnicity, gender, location, sexuality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 </a:t>
            </a:r>
            <a:r>
              <a:rPr lang="en-AU" dirty="0" smtClean="0"/>
              <a:t>how consumption and ownership of paraphernalia influence a sense of identity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2140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</a:t>
            </a:r>
            <a:r>
              <a:rPr lang="en-AU" dirty="0" smtClean="0"/>
              <a:t>consumers of the popular culture and the nature of its </a:t>
            </a:r>
            <a:r>
              <a:rPr lang="en-AU" dirty="0" smtClean="0"/>
              <a:t>consumption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Who are the consumers of television?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Children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Teenagers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Adults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Elderly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Men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Women</a:t>
            </a:r>
          </a:p>
          <a:p>
            <a:pPr algn="ctr">
              <a:buFont typeface="Wingdings" pitchFamily="2" charset="2"/>
              <a:buChar char="ü"/>
            </a:pPr>
            <a:r>
              <a:rPr lang="en-AU" dirty="0" smtClean="0"/>
              <a:t>All ethnic backgrounds?</a:t>
            </a:r>
            <a:endParaRPr lang="en-AU" dirty="0" smtClean="0"/>
          </a:p>
          <a:p>
            <a:r>
              <a:rPr lang="en-AU" dirty="0" smtClean="0"/>
              <a:t>We can all agree that a large portion of the global population are consumers of television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relationship of heroes and mythology to media and </a:t>
            </a:r>
            <a:r>
              <a:rPr lang="en-AU" dirty="0" smtClean="0"/>
              <a:t>consumption</a:t>
            </a: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can we link the mythology and heroes to the consumption of television?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AU" dirty="0" smtClean="0"/>
              <a:t>Take a minute to think about the types of television shows you watch. Is there a particular genre you prefer?</a:t>
            </a:r>
          </a:p>
          <a:p>
            <a:r>
              <a:rPr lang="en-AU" dirty="0" smtClean="0"/>
              <a:t>Now think about your favourite television characters. Do they have anything in common? Are they similar or different?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Chances are you may have thought about characters that display characteristics you can identify with.</a:t>
            </a:r>
          </a:p>
          <a:p>
            <a:r>
              <a:rPr lang="en-AU" dirty="0" smtClean="0"/>
              <a:t>The hero that saves the day</a:t>
            </a:r>
          </a:p>
          <a:p>
            <a:r>
              <a:rPr lang="en-AU" dirty="0" smtClean="0"/>
              <a:t>The class clown who you can always count on for a laugh</a:t>
            </a:r>
          </a:p>
          <a:p>
            <a:r>
              <a:rPr lang="en-AU" dirty="0" smtClean="0"/>
              <a:t>The misfit who feels isolated and alone at times but will triumph in the end.</a:t>
            </a: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Traditionally, myths have taken the form of stories which instruct and entertain.</a:t>
            </a:r>
          </a:p>
          <a:p>
            <a:endParaRPr lang="en-AU" dirty="0" smtClean="0"/>
          </a:p>
          <a:p>
            <a:r>
              <a:rPr lang="en-AU" dirty="0" smtClean="0"/>
              <a:t>They contain moral messages – lessons – which support the existing social order in society.</a:t>
            </a:r>
          </a:p>
          <a:p>
            <a:endParaRPr lang="en-AU" dirty="0" smtClean="0"/>
          </a:p>
          <a:p>
            <a:r>
              <a:rPr lang="en-AU" dirty="0" smtClean="0"/>
              <a:t>All mythology feature heroes who serve as social ideals, and villains who represent deviancy and evil.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Television programs incorporate these ideals within their stories.</a:t>
            </a:r>
          </a:p>
          <a:p>
            <a:endParaRPr lang="en-AU" dirty="0" smtClean="0"/>
          </a:p>
          <a:p>
            <a:r>
              <a:rPr lang="en-AU" dirty="0" smtClean="0"/>
              <a:t>While they propagate certain ideals and values, they also delegitimize oppositional and non conformist behaviour.</a:t>
            </a:r>
          </a:p>
          <a:p>
            <a:endParaRPr lang="en-AU" dirty="0" smtClean="0"/>
          </a:p>
          <a:p>
            <a:r>
              <a:rPr lang="en-AU" dirty="0" smtClean="0"/>
              <a:t>The entertaining form of these lessons mask the moral thrust and the viewer is usually oblivious to their ideological dimension. </a:t>
            </a:r>
          </a:p>
          <a:p>
            <a:endParaRPr lang="en-AU" dirty="0" smtClean="0"/>
          </a:p>
          <a:p>
            <a:r>
              <a:rPr lang="en-AU" dirty="0" smtClean="0"/>
              <a:t>By reflecting the basic ideals and morals of a society, mythology enhances the consumption of television, through entertaining tales that reinforce societal values to creating characters and situations the viewer can identify with.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globalisation and technologies have influenced consumption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AU" dirty="0" smtClean="0"/>
          </a:p>
          <a:p>
            <a:r>
              <a:rPr lang="en-AU" dirty="0" smtClean="0"/>
              <a:t>In current cultural globalization, television constitutes one of the most important </a:t>
            </a:r>
            <a:r>
              <a:rPr lang="en-AU" dirty="0" smtClean="0"/>
              <a:t>phenomenon.</a:t>
            </a:r>
          </a:p>
          <a:p>
            <a:endParaRPr lang="en-AU" dirty="0" smtClean="0"/>
          </a:p>
          <a:p>
            <a:r>
              <a:rPr lang="en-AU" dirty="0" smtClean="0"/>
              <a:t> </a:t>
            </a:r>
            <a:r>
              <a:rPr lang="en-AU" dirty="0" smtClean="0"/>
              <a:t>Today, globally watched TV channels are regulated/owned by a few countries and a few people.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In </a:t>
            </a:r>
            <a:r>
              <a:rPr lang="en-AU" dirty="0" smtClean="0"/>
              <a:t>other words, the very product of cultural globalization itself constitutes an important part of economic globalization. </a:t>
            </a:r>
            <a:endParaRPr lang="en-A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7&quot;&gt;&lt;object type=&quot;3&quot; unique_id=&quot;10048&quot;&gt;&lt;property id=&quot;20148&quot; value=&quot;5&quot;/&gt;&lt;property id=&quot;20300&quot; value=&quot;Slide 1 - &amp;quot;the consumption of the popular culture:&amp;quot;&quot;/&gt;&lt;property id=&quot;20307&quot; value=&quot;256&quot;/&gt;&lt;/object&gt;&lt;object type=&quot;3&quot; unique_id=&quot;10049&quot;&gt;&lt;property id=&quot;20148&quot; value=&quot;5&quot;/&gt;&lt;property id=&quot;20300&quot; value=&quot;Slide 2&quot;/&gt;&lt;property id=&quot;20307&quot; value=&quot;257&quot;/&gt;&lt;/object&gt;&lt;/object&gt;&lt;object type=&quot;8&quot; unique_id=&quot;10053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420</Words>
  <Application>Microsoft Office PowerPoint</Application>
  <PresentationFormat>On-screen Show (4:3)</PresentationFormat>
  <Paragraphs>42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the consumption of Television</vt:lpstr>
      <vt:lpstr>the consumers of the popular culture and the nature of its consumption</vt:lpstr>
      <vt:lpstr>Slide 3</vt:lpstr>
      <vt:lpstr>the relationship of heroes and mythology to media and consumption</vt:lpstr>
      <vt:lpstr>How can we link the mythology and heroes to the consumption of television?</vt:lpstr>
      <vt:lpstr>Slide 6</vt:lpstr>
      <vt:lpstr>Slide 7</vt:lpstr>
      <vt:lpstr>Slide 8</vt:lpstr>
      <vt:lpstr>how globalisation and technologies have influenced consumption</vt:lpstr>
      <vt:lpstr>Slide 10</vt:lpstr>
      <vt:lpstr>Slide 11</vt:lpstr>
      <vt:lpstr>Slide 12</vt:lpstr>
      <vt:lpstr>Slide 13</vt:lpstr>
      <vt:lpstr>Slide 14</vt:lpstr>
      <vt:lpstr>Slide 15</vt:lpstr>
      <vt:lpstr>Technology and television</vt:lpstr>
      <vt:lpstr>Slide 17</vt:lpstr>
      <vt:lpstr>Slide 18</vt:lpstr>
    </vt:vector>
  </TitlesOfParts>
  <Company>NSW, Department of Education and Training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consumption of the popular culture:</dc:title>
  <dc:creator>Hammond, Kelly</dc:creator>
  <cp:lastModifiedBy>Kelly</cp:lastModifiedBy>
  <cp:revision>13</cp:revision>
  <dcterms:created xsi:type="dcterms:W3CDTF">2015-02-10T23:02:21Z</dcterms:created>
  <dcterms:modified xsi:type="dcterms:W3CDTF">2015-03-01T10:28:21Z</dcterms:modified>
</cp:coreProperties>
</file>