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07E1A-B309-432F-8DF7-71FF62B08C18}" type="datetimeFigureOut">
              <a:rPr lang="en-AU" smtClean="0"/>
              <a:t>1/08/2014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931B-8E1F-4E30-A0DC-846D82442413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 effect of culture on communication styles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now know that communication comes in many forms. </a:t>
            </a:r>
          </a:p>
          <a:p>
            <a:r>
              <a:rPr lang="en-AU" dirty="0" smtClean="0"/>
              <a:t>Verbal</a:t>
            </a:r>
          </a:p>
          <a:p>
            <a:r>
              <a:rPr lang="en-AU" dirty="0" smtClean="0"/>
              <a:t>Non verbal</a:t>
            </a:r>
          </a:p>
          <a:p>
            <a:r>
              <a:rPr lang="en-AU" dirty="0" smtClean="0"/>
              <a:t>Written</a:t>
            </a:r>
          </a:p>
          <a:p>
            <a:endParaRPr lang="en-AU" dirty="0"/>
          </a:p>
          <a:p>
            <a:r>
              <a:rPr lang="en-AU" dirty="0" smtClean="0"/>
              <a:t>How does culture impact the way in which we communicate?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 of culture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Our culture can impact the way in which we communicate with others.</a:t>
            </a:r>
          </a:p>
          <a:p>
            <a:endParaRPr lang="en-AU" dirty="0"/>
          </a:p>
          <a:p>
            <a:r>
              <a:rPr lang="en-AU" dirty="0" smtClean="0"/>
              <a:t>E.g. In Italy it is socially acceptable for men to greet other men with a kiss on the cheek. However, In Australia this would seem odd and possibly inappropriate.</a:t>
            </a:r>
          </a:p>
          <a:p>
            <a:endParaRPr lang="en-AU" dirty="0"/>
          </a:p>
          <a:p>
            <a:r>
              <a:rPr lang="en-AU" dirty="0" smtClean="0"/>
              <a:t>E.g. Slang words are unique to the country </a:t>
            </a:r>
            <a:r>
              <a:rPr lang="en-AU" dirty="0" smtClean="0"/>
              <a:t>and </a:t>
            </a:r>
            <a:r>
              <a:rPr lang="en-AU" dirty="0" smtClean="0"/>
              <a:t>even the area in which they are derived. This can make cross cultural communication confusing.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examples of differences in communication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8985677" cy="453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11106" cy="421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9144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072774" cy="383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144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your books write a response of at least 3 paragraphs explaining how culture determines the ways individuals encode messages, what mediums they choose for transmitting them, and the ways messages are interpreted. </a:t>
            </a:r>
          </a:p>
          <a:p>
            <a:endParaRPr lang="en-AU" dirty="0"/>
          </a:p>
          <a:p>
            <a:r>
              <a:rPr lang="en-AU" b="1" dirty="0" smtClean="0"/>
              <a:t>Remember to use examples to support your response!!! 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effect of culture on communication styles</vt:lpstr>
      <vt:lpstr>PowerPoint Presentation</vt:lpstr>
      <vt:lpstr>Impact of culture</vt:lpstr>
      <vt:lpstr>Some examples of differences in communication</vt:lpstr>
      <vt:lpstr>PowerPoint Presentation</vt:lpstr>
      <vt:lpstr>PowerPoint Presentation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culture on communication styles</dc:title>
  <dc:creator>Kelly</dc:creator>
  <cp:lastModifiedBy>kelly.hammond10</cp:lastModifiedBy>
  <cp:revision>7</cp:revision>
  <dcterms:created xsi:type="dcterms:W3CDTF">2014-07-31T11:20:34Z</dcterms:created>
  <dcterms:modified xsi:type="dcterms:W3CDTF">2014-08-01T01:51:33Z</dcterms:modified>
</cp:coreProperties>
</file>