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84876-2E42-416B-A408-6306585969C9}" type="slidenum">
              <a:rPr lang="en-AU" smtClean="0"/>
              <a:pPr/>
              <a:t>‹#›</a:t>
            </a:fld>
            <a:endParaRPr lang="en-AU"/>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84876-2E42-416B-A408-6306585969C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5" name="Footer Placeholder 4"/>
          <p:cNvSpPr>
            <a:spLocks noGrp="1"/>
          </p:cNvSpPr>
          <p:nvPr>
            <p:ph type="ftr" sz="quarter" idx="11"/>
          </p:nvPr>
        </p:nvSpPr>
        <p:spPr>
          <a:xfrm>
            <a:off x="2640597" y="6377459"/>
            <a:ext cx="3836404" cy="365125"/>
          </a:xfrm>
        </p:spPr>
        <p:txBody>
          <a:bodyPr/>
          <a:lstStyle/>
          <a:p>
            <a:endParaRPr lang="en-AU"/>
          </a:p>
        </p:txBody>
      </p:sp>
      <p:sp>
        <p:nvSpPr>
          <p:cNvPr id="6" name="Slide Number Placeholder 5"/>
          <p:cNvSpPr>
            <a:spLocks noGrp="1"/>
          </p:cNvSpPr>
          <p:nvPr>
            <p:ph type="sldNum" sz="quarter" idx="12"/>
          </p:nvPr>
        </p:nvSpPr>
        <p:spPr/>
        <p:txBody>
          <a:bodyPr/>
          <a:lstStyle/>
          <a:p>
            <a:fld id="{66784876-2E42-416B-A408-6306585969C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84876-2E42-416B-A408-6306585969C9}"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6784876-2E42-416B-A408-6306585969C9}"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6784876-2E42-416B-A408-6306585969C9}"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6784876-2E42-416B-A408-6306585969C9}"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6784876-2E42-416B-A408-6306585969C9}"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6784876-2E42-416B-A408-6306585969C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BB66B0-3F03-4567-A7E1-29B987E1A13E}" type="datetimeFigureOut">
              <a:rPr lang="en-AU" smtClean="0"/>
              <a:pPr/>
              <a:t>25/06/2015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6784876-2E42-416B-A408-6306585969C9}" type="slidenum">
              <a:rPr lang="en-AU" smtClean="0"/>
              <a:pPr/>
              <a:t>‹#›</a:t>
            </a:fld>
            <a:endParaRPr lang="en-AU"/>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6BB66B0-3F03-4567-A7E1-29B987E1A13E}" type="datetimeFigureOut">
              <a:rPr lang="en-AU" smtClean="0"/>
              <a:pPr/>
              <a:t>25/06/2015</a:t>
            </a:fld>
            <a:endParaRPr lang="en-AU"/>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AU"/>
          </a:p>
        </p:txBody>
      </p:sp>
      <p:sp>
        <p:nvSpPr>
          <p:cNvPr id="7" name="Slide Number Placeholder 6"/>
          <p:cNvSpPr>
            <a:spLocks noGrp="1"/>
          </p:cNvSpPr>
          <p:nvPr>
            <p:ph type="sldNum" sz="quarter" idx="12"/>
          </p:nvPr>
        </p:nvSpPr>
        <p:spPr>
          <a:xfrm>
            <a:off x="8339328" y="1170432"/>
            <a:ext cx="733864" cy="201168"/>
          </a:xfrm>
        </p:spPr>
        <p:txBody>
          <a:bodyPr/>
          <a:lstStyle/>
          <a:p>
            <a:fld id="{66784876-2E42-416B-A408-6306585969C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6BB66B0-3F03-4567-A7E1-29B987E1A13E}" type="datetimeFigureOut">
              <a:rPr lang="en-AU" smtClean="0"/>
              <a:pPr/>
              <a:t>25/06/2015</a:t>
            </a:fld>
            <a:endParaRPr lang="en-AU"/>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AU"/>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6784876-2E42-416B-A408-6306585969C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Policies and Changes</a:t>
            </a:r>
            <a:endParaRPr lang="en-AU" dirty="0"/>
          </a:p>
        </p:txBody>
      </p:sp>
      <p:sp>
        <p:nvSpPr>
          <p:cNvPr id="3" name="Subtitle 2"/>
          <p:cNvSpPr>
            <a:spLocks noGrp="1"/>
          </p:cNvSpPr>
          <p:nvPr>
            <p:ph type="subTitle" idx="1"/>
          </p:nvPr>
        </p:nvSpPr>
        <p:spPr/>
        <p:txBody>
          <a:bodyPr/>
          <a:lstStyle/>
          <a:p>
            <a:r>
              <a:rPr lang="en-AU" dirty="0" smtClean="0"/>
              <a:t>Topic 2: Development of the cold war to 1968</a:t>
            </a:r>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Policy of Containment</a:t>
            </a:r>
            <a:endParaRPr lang="en-AU" dirty="0"/>
          </a:p>
        </p:txBody>
      </p:sp>
      <p:sp>
        <p:nvSpPr>
          <p:cNvPr id="3" name="Content Placeholder 2"/>
          <p:cNvSpPr>
            <a:spLocks noGrp="1"/>
          </p:cNvSpPr>
          <p:nvPr>
            <p:ph idx="1"/>
          </p:nvPr>
        </p:nvSpPr>
        <p:spPr/>
        <p:txBody>
          <a:bodyPr/>
          <a:lstStyle/>
          <a:p>
            <a:r>
              <a:rPr lang="en-AU" dirty="0" smtClean="0"/>
              <a:t>The US would give military and financial support to any government threatened by communist expansion, for example South Korea, Cuba and South Vietnam</a:t>
            </a:r>
          </a:p>
          <a:p>
            <a:pPr>
              <a:buNone/>
            </a:pPr>
            <a:endParaRPr lang="en-A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Domino Theory</a:t>
            </a:r>
            <a:endParaRPr lang="en-AU" dirty="0"/>
          </a:p>
        </p:txBody>
      </p:sp>
      <p:sp>
        <p:nvSpPr>
          <p:cNvPr id="3" name="Content Placeholder 2"/>
          <p:cNvSpPr>
            <a:spLocks noGrp="1"/>
          </p:cNvSpPr>
          <p:nvPr>
            <p:ph idx="1"/>
          </p:nvPr>
        </p:nvSpPr>
        <p:spPr/>
        <p:txBody>
          <a:bodyPr/>
          <a:lstStyle/>
          <a:p>
            <a:r>
              <a:rPr lang="en-AU" dirty="0" smtClean="0"/>
              <a:t>The theory that the states of South East Asia would come under communist control, unless they were supported with financial and military aid</a:t>
            </a:r>
          </a:p>
          <a:p>
            <a:pPr>
              <a:buNone/>
            </a:pPr>
            <a:endParaRPr lang="en-AU" dirty="0"/>
          </a:p>
        </p:txBody>
      </p:sp>
      <p:pic>
        <p:nvPicPr>
          <p:cNvPr id="5" name="Picture 4" descr="domino_theory.jpg"/>
          <p:cNvPicPr>
            <a:picLocks noChangeAspect="1"/>
          </p:cNvPicPr>
          <p:nvPr/>
        </p:nvPicPr>
        <p:blipFill>
          <a:blip r:embed="rId2" cstate="print"/>
          <a:stretch>
            <a:fillRect/>
          </a:stretch>
        </p:blipFill>
        <p:spPr>
          <a:xfrm>
            <a:off x="3131840" y="3490157"/>
            <a:ext cx="4728239" cy="25075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Peaceful Co-existence </a:t>
            </a:r>
            <a:endParaRPr lang="en-AU" dirty="0"/>
          </a:p>
        </p:txBody>
      </p:sp>
      <p:sp>
        <p:nvSpPr>
          <p:cNvPr id="3" name="Content Placeholder 2"/>
          <p:cNvSpPr>
            <a:spLocks noGrp="1"/>
          </p:cNvSpPr>
          <p:nvPr>
            <p:ph idx="1"/>
          </p:nvPr>
        </p:nvSpPr>
        <p:spPr/>
        <p:txBody>
          <a:bodyPr/>
          <a:lstStyle/>
          <a:p>
            <a:r>
              <a:rPr lang="en-AU" dirty="0" smtClean="0"/>
              <a:t>The Soviet Union introduced a policy of peaceful co-existence in the 1950s due to:</a:t>
            </a:r>
          </a:p>
          <a:p>
            <a:pPr>
              <a:buFontTx/>
              <a:buChar char="-"/>
            </a:pPr>
            <a:r>
              <a:rPr lang="en-AU" sz="2800" dirty="0" smtClean="0"/>
              <a:t>Stalin’s death in 1953</a:t>
            </a:r>
          </a:p>
          <a:p>
            <a:pPr>
              <a:buFontTx/>
              <a:buChar char="-"/>
            </a:pPr>
            <a:r>
              <a:rPr lang="en-AU" sz="2800" dirty="0" smtClean="0"/>
              <a:t>Advancement of the US in nuclear weapons</a:t>
            </a:r>
          </a:p>
          <a:p>
            <a:pPr>
              <a:buFontTx/>
              <a:buChar char="-"/>
            </a:pPr>
            <a:r>
              <a:rPr lang="en-AU" sz="2800" dirty="0" smtClean="0"/>
              <a:t>The Soviet Union were surrounded by US supporters in Europe</a:t>
            </a:r>
          </a:p>
          <a:p>
            <a:pPr>
              <a:buFontTx/>
              <a:buChar char="-"/>
            </a:pPr>
            <a:r>
              <a:rPr lang="en-AU" sz="2800" dirty="0" smtClean="0"/>
              <a:t>Yugoslavia would not allow their country to be absolved by the Soviet Union</a:t>
            </a:r>
          </a:p>
          <a:p>
            <a:pPr>
              <a:buFontTx/>
              <a:buChar char="-"/>
            </a:pPr>
            <a:r>
              <a:rPr lang="en-AU" sz="2800" dirty="0" smtClean="0"/>
              <a:t>The Soviet influence in third world countries was declining</a:t>
            </a:r>
            <a:endParaRPr lang="en-A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Peaceful Co-existence</a:t>
            </a:r>
            <a:endParaRPr lang="en-AU" dirty="0"/>
          </a:p>
        </p:txBody>
      </p:sp>
      <p:sp>
        <p:nvSpPr>
          <p:cNvPr id="3" name="Content Placeholder 2"/>
          <p:cNvSpPr>
            <a:spLocks noGrp="1"/>
          </p:cNvSpPr>
          <p:nvPr>
            <p:ph idx="1"/>
          </p:nvPr>
        </p:nvSpPr>
        <p:spPr/>
        <p:txBody>
          <a:bodyPr/>
          <a:lstStyle/>
          <a:p>
            <a:r>
              <a:rPr lang="en-AU" dirty="0" err="1" smtClean="0"/>
              <a:t>Malenkhov</a:t>
            </a:r>
            <a:r>
              <a:rPr lang="en-AU" dirty="0" smtClean="0"/>
              <a:t> (one of Stalin’s successors) said: “there is no dispute or unresolved question that cannot be settled peacefully by mutual agreement of the interested countries.”</a:t>
            </a:r>
          </a:p>
          <a:p>
            <a:r>
              <a:rPr lang="en-AU" dirty="0" smtClean="0"/>
              <a:t>Soviet citizens who married foreigners were allowed to leave the Soviet Union</a:t>
            </a:r>
          </a:p>
          <a:p>
            <a:r>
              <a:rPr lang="en-AU" dirty="0" smtClean="0"/>
              <a:t>Diplomatic relations with Greece, Yugoslavia and Israel were being re-established</a:t>
            </a:r>
          </a:p>
          <a:p>
            <a:r>
              <a:rPr lang="en-AU" dirty="0" smtClean="0"/>
              <a:t>The Korean War ended</a:t>
            </a: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Peaceful Co-existence</a:t>
            </a:r>
            <a:endParaRPr lang="en-AU" dirty="0"/>
          </a:p>
        </p:txBody>
      </p:sp>
      <p:sp>
        <p:nvSpPr>
          <p:cNvPr id="3" name="Content Placeholder 2"/>
          <p:cNvSpPr>
            <a:spLocks noGrp="1"/>
          </p:cNvSpPr>
          <p:nvPr>
            <p:ph idx="1"/>
          </p:nvPr>
        </p:nvSpPr>
        <p:spPr/>
        <p:txBody>
          <a:bodyPr/>
          <a:lstStyle/>
          <a:p>
            <a:r>
              <a:rPr lang="en-AU" dirty="0" smtClean="0"/>
              <a:t>1955 there was a new leader, Nikita </a:t>
            </a:r>
            <a:r>
              <a:rPr lang="en-AU" dirty="0" err="1" smtClean="0"/>
              <a:t>Kruschchev</a:t>
            </a:r>
            <a:endParaRPr lang="en-AU" dirty="0" smtClean="0"/>
          </a:p>
          <a:p>
            <a:r>
              <a:rPr lang="en-AU" dirty="0" smtClean="0"/>
              <a:t>He believed that the Soviet Union needed modernising, that Soviet control should be re-asserted but that nuclear warfare must be avoided</a:t>
            </a:r>
          </a:p>
          <a:p>
            <a:r>
              <a:rPr lang="en-AU" dirty="0" smtClean="0"/>
              <a:t>He strengthened relations with other countries and re-built the relationship with China</a:t>
            </a: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Berlin Again</a:t>
            </a:r>
            <a:endParaRPr lang="en-AU" dirty="0"/>
          </a:p>
        </p:txBody>
      </p:sp>
      <p:sp>
        <p:nvSpPr>
          <p:cNvPr id="3" name="Content Placeholder 2"/>
          <p:cNvSpPr>
            <a:spLocks noGrp="1"/>
          </p:cNvSpPr>
          <p:nvPr>
            <p:ph idx="1"/>
          </p:nvPr>
        </p:nvSpPr>
        <p:spPr/>
        <p:txBody>
          <a:bodyPr>
            <a:normAutofit lnSpcReduction="10000"/>
          </a:bodyPr>
          <a:lstStyle/>
          <a:p>
            <a:r>
              <a:rPr lang="en-AU" dirty="0" smtClean="0"/>
              <a:t>In 1958, </a:t>
            </a:r>
            <a:r>
              <a:rPr lang="en-AU" dirty="0" err="1" smtClean="0"/>
              <a:t>Kruschchev</a:t>
            </a:r>
            <a:r>
              <a:rPr lang="en-AU" dirty="0" smtClean="0"/>
              <a:t> proposed making Berlin a free city</a:t>
            </a:r>
          </a:p>
          <a:p>
            <a:r>
              <a:rPr lang="en-AU" dirty="0" smtClean="0"/>
              <a:t>This was unacceptable to the West because they would lose ground and it would look like they were not supporting West Germany who were becoming an important economic force in Europe</a:t>
            </a:r>
          </a:p>
          <a:p>
            <a:r>
              <a:rPr lang="en-AU" dirty="0" err="1" smtClean="0"/>
              <a:t>Kruschchev</a:t>
            </a:r>
            <a:r>
              <a:rPr lang="en-AU" dirty="0" smtClean="0"/>
              <a:t> gave the West 6 months to decide, or he would give East Germany access to Berlin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Paris Summit, 1960</a:t>
            </a:r>
            <a:endParaRPr lang="en-AU" dirty="0"/>
          </a:p>
        </p:txBody>
      </p:sp>
      <p:sp>
        <p:nvSpPr>
          <p:cNvPr id="3" name="Content Placeholder 2"/>
          <p:cNvSpPr>
            <a:spLocks noGrp="1"/>
          </p:cNvSpPr>
          <p:nvPr>
            <p:ph idx="1"/>
          </p:nvPr>
        </p:nvSpPr>
        <p:spPr/>
        <p:txBody>
          <a:bodyPr/>
          <a:lstStyle/>
          <a:p>
            <a:r>
              <a:rPr lang="en-AU" dirty="0" smtClean="0"/>
              <a:t>The leaders were meant to meet in Paris to make a decision, in 1960</a:t>
            </a:r>
          </a:p>
          <a:p>
            <a:r>
              <a:rPr lang="en-AU" dirty="0" smtClean="0"/>
              <a:t>However an American spy plane was shot down over Soviet territory</a:t>
            </a:r>
          </a:p>
          <a:p>
            <a:r>
              <a:rPr lang="en-AU" dirty="0" smtClean="0"/>
              <a:t>Eisenhower was forced to admit that it was an American plane</a:t>
            </a:r>
          </a:p>
          <a:p>
            <a:r>
              <a:rPr lang="en-AU" dirty="0" smtClean="0"/>
              <a:t>The summit never took place</a:t>
            </a:r>
          </a:p>
          <a:p>
            <a:r>
              <a:rPr lang="en-AU" dirty="0" smtClean="0"/>
              <a:t>Peaceful co-existence failed</a:t>
            </a:r>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231</TotalTime>
  <Words>341</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Policies and Changes</vt:lpstr>
      <vt:lpstr>Policy of Containment</vt:lpstr>
      <vt:lpstr>Domino Theory</vt:lpstr>
      <vt:lpstr>Peaceful Co-existence </vt:lpstr>
      <vt:lpstr>Peaceful Co-existence</vt:lpstr>
      <vt:lpstr>Peaceful Co-existence</vt:lpstr>
      <vt:lpstr>Berlin Again</vt:lpstr>
      <vt:lpstr>Paris Summit, 1960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and Changes</dc:title>
  <dc:creator>joanna.nicholson</dc:creator>
  <cp:lastModifiedBy>Patric</cp:lastModifiedBy>
  <cp:revision>23</cp:revision>
  <dcterms:created xsi:type="dcterms:W3CDTF">2014-06-03T00:28:48Z</dcterms:created>
  <dcterms:modified xsi:type="dcterms:W3CDTF">2015-06-25T12:19:55Z</dcterms:modified>
</cp:coreProperties>
</file>