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C8940-B5E6-48A0-BB00-B5CA1C742454}" type="datetimeFigureOut">
              <a:rPr lang="en-AU" smtClean="0"/>
              <a:pPr/>
              <a:t>25/06/2015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126A05-C021-4866-8FFA-B396A00FE3E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DTBnsqxZ3k" TargetMode="External"/><Relationship Id="rId2" Type="http://schemas.openxmlformats.org/officeDocument/2006/relationships/hyperlink" Target="http://www.youtube.com/watch?v=SIbFJmCUxs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KQNBNiXGM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I’m better than you!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2 – Development of Cold War to 1968</a:t>
            </a:r>
            <a:endParaRPr lang="en-AU" dirty="0"/>
          </a:p>
        </p:txBody>
      </p:sp>
      <p:pic>
        <p:nvPicPr>
          <p:cNvPr id="4" name="Picture 3" descr="to the glory of commun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88640"/>
            <a:ext cx="2750000" cy="406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40466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“To the glory of communism”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ep-calm-i-m-better-than-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88640"/>
            <a:ext cx="2137420" cy="2493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Superpower rivalry!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7467600" cy="4873752"/>
          </a:xfrm>
        </p:spPr>
        <p:txBody>
          <a:bodyPr/>
          <a:lstStyle/>
          <a:p>
            <a:r>
              <a:rPr lang="en-AU" dirty="0" smtClean="0"/>
              <a:t>Throughout the 1950s and 1960s, </a:t>
            </a:r>
          </a:p>
          <a:p>
            <a:pPr>
              <a:buNone/>
            </a:pPr>
            <a:r>
              <a:rPr lang="en-AU" dirty="0" smtClean="0"/>
              <a:t>the Soviet Union and the US were </a:t>
            </a:r>
          </a:p>
          <a:p>
            <a:pPr>
              <a:buNone/>
            </a:pPr>
            <a:r>
              <a:rPr lang="en-AU" dirty="0" smtClean="0"/>
              <a:t>competing to be the biggest and the best.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This time period is famous for the espionage (spying) that was occurring between the two nations.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en-AU" dirty="0" smtClean="0"/>
              <a:t>The space race!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4873752"/>
          </a:xfrm>
        </p:spPr>
        <p:txBody>
          <a:bodyPr/>
          <a:lstStyle/>
          <a:p>
            <a:r>
              <a:rPr lang="en-AU" dirty="0" smtClean="0"/>
              <a:t>The space race had its origins in World War II when Nazi Germany researched and made ballistic missiles</a:t>
            </a:r>
          </a:p>
          <a:p>
            <a:r>
              <a:rPr lang="en-AU" dirty="0" smtClean="0"/>
              <a:t>Watch the following clip to see a brief summary of the space race: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http://www.history.com/topics/space-race</a:t>
            </a:r>
            <a:endParaRPr lang="en-AU" dirty="0"/>
          </a:p>
        </p:txBody>
      </p:sp>
      <p:pic>
        <p:nvPicPr>
          <p:cNvPr id="3074" name="Picture 2" descr="C:\Users\joanna.nicholson\Desktop\Stage 6 Modern History\The Cold War\Images and Cartoons\Russia Propaganda Posters\us_space_propaganda_by_peepook-d3903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01008"/>
            <a:ext cx="2355850" cy="3148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 descr="C:\Users\joanna.nicholson\Desktop\Stage 6 Modern History\The Cold War\Images and Cartoons\nuclear war carto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4056856" cy="6085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arms race!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Soviet Union and the US raced to have more nuclear power than the other</a:t>
            </a:r>
          </a:p>
          <a:p>
            <a:r>
              <a:rPr lang="en-AU" dirty="0" smtClean="0"/>
              <a:t>The US acquired the atomic bomb in 1945</a:t>
            </a:r>
          </a:p>
          <a:p>
            <a:r>
              <a:rPr lang="en-AU" dirty="0" smtClean="0"/>
              <a:t>The Soviet Union acquired and exploded the atomic bomb in 1949</a:t>
            </a:r>
          </a:p>
          <a:p>
            <a:r>
              <a:rPr lang="en-AU" dirty="0" smtClean="0"/>
              <a:t>Both chased after hydrogen and thermonuclear weapons</a:t>
            </a:r>
          </a:p>
          <a:p>
            <a:r>
              <a:rPr lang="en-AU" dirty="0" smtClean="0"/>
              <a:t>They possessed missiles to carry the weapons from one continent to the other by the 1960s</a:t>
            </a:r>
          </a:p>
          <a:p>
            <a:r>
              <a:rPr lang="en-AU" dirty="0" smtClean="0"/>
              <a:t>Neither super power wanted to use their weapons</a:t>
            </a:r>
          </a:p>
          <a:p>
            <a:r>
              <a:rPr lang="en-AU" dirty="0" smtClean="0"/>
              <a:t>The belief was that the cost of nuclear warfare outweighed the possible gains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Timeline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Event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1945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US explodes first atomic bomb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1949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Soviets explode atomic bomb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1952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US explode first hydrogen bomb</a:t>
                      </a:r>
                      <a:endParaRPr lang="en-AU" dirty="0"/>
                    </a:p>
                  </a:txBody>
                  <a:tcPr/>
                </a:tc>
              </a:tr>
              <a:tr h="239008">
                <a:tc>
                  <a:txBody>
                    <a:bodyPr/>
                    <a:lstStyle/>
                    <a:p>
                      <a:r>
                        <a:rPr lang="en-AU" dirty="0" smtClean="0"/>
                        <a:t>1953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Soviets</a:t>
                      </a:r>
                      <a:r>
                        <a:rPr lang="en-AU" baseline="0" dirty="0" smtClean="0"/>
                        <a:t> explode hydrogen bomb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1962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Cuban missile crisis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1963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Nuclear test ban treaty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Propaganda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u="sng" dirty="0" smtClean="0"/>
              <a:t>Definition:</a:t>
            </a:r>
            <a:r>
              <a:rPr lang="en-AU" dirty="0" smtClean="0"/>
              <a:t> Information, often biased or misleading, to promote a particular political view point</a:t>
            </a:r>
          </a:p>
          <a:p>
            <a:r>
              <a:rPr lang="en-AU" dirty="0" smtClean="0"/>
              <a:t>Both countries used propaganda to win their people to their cause</a:t>
            </a:r>
          </a:p>
          <a:p>
            <a:r>
              <a:rPr lang="en-AU" dirty="0" smtClean="0"/>
              <a:t>The Soviet Union – propaganda posters</a:t>
            </a:r>
          </a:p>
          <a:p>
            <a:r>
              <a:rPr lang="en-AU" dirty="0" smtClean="0"/>
              <a:t>The US – popular culture </a:t>
            </a:r>
          </a:p>
          <a:p>
            <a:pPr>
              <a:buFontTx/>
              <a:buChar char="-"/>
            </a:pPr>
            <a:r>
              <a:rPr lang="en-AU" sz="1800" b="1" u="sng" dirty="0" smtClean="0"/>
              <a:t>TV/Movies:</a:t>
            </a:r>
            <a:r>
              <a:rPr lang="en-AU" sz="1800" dirty="0" smtClean="0"/>
              <a:t> Roger Ramjet, Rocky and Bullwinkle (cartoon), Get Smart, James Bond, Mission Impossible, Ivan the Terrible, The A Team</a:t>
            </a:r>
          </a:p>
          <a:p>
            <a:pPr>
              <a:buFontTx/>
              <a:buChar char="-"/>
            </a:pPr>
            <a:r>
              <a:rPr lang="en-AU" sz="1800" dirty="0" smtClean="0">
                <a:hlinkClick r:id="rId2"/>
              </a:rPr>
              <a:t>http://www.youtube.com/watch?v=SIbFJmCUxsA</a:t>
            </a:r>
            <a:r>
              <a:rPr lang="en-AU" sz="1800" dirty="0" smtClean="0"/>
              <a:t> (</a:t>
            </a:r>
            <a:r>
              <a:rPr lang="en-AU" sz="1800" smtClean="0"/>
              <a:t>Roger Ramjet)</a:t>
            </a:r>
            <a:endParaRPr lang="en-AU" sz="1800" dirty="0" smtClean="0"/>
          </a:p>
          <a:p>
            <a:pPr>
              <a:buFontTx/>
              <a:buChar char="-"/>
            </a:pPr>
            <a:r>
              <a:rPr lang="en-AU" sz="1800" b="1" u="sng" dirty="0" smtClean="0"/>
              <a:t>Political Advertisements </a:t>
            </a:r>
            <a:r>
              <a:rPr lang="en-AU" sz="1800" dirty="0" smtClean="0"/>
              <a:t>(election campaigns): </a:t>
            </a:r>
            <a:r>
              <a:rPr lang="en-AU" sz="1800" dirty="0" smtClean="0">
                <a:hlinkClick r:id="rId3"/>
              </a:rPr>
              <a:t>http://www.youtube.com/watch?v=dDTBnsqxZ3k</a:t>
            </a:r>
            <a:r>
              <a:rPr lang="en-AU" sz="1800" dirty="0" smtClean="0"/>
              <a:t> (Johnson)</a:t>
            </a:r>
          </a:p>
          <a:p>
            <a:pPr>
              <a:buFontTx/>
              <a:buChar char="-"/>
            </a:pPr>
            <a:r>
              <a:rPr lang="en-AU" sz="1800" dirty="0" smtClean="0">
                <a:hlinkClick r:id="rId4"/>
              </a:rPr>
              <a:t>http://www.youtube.com/watch?v=KQNBNiXGMiA</a:t>
            </a:r>
            <a:r>
              <a:rPr lang="en-AU" sz="1800" dirty="0" smtClean="0"/>
              <a:t> (Reagan)</a:t>
            </a:r>
          </a:p>
          <a:p>
            <a:pPr>
              <a:buNone/>
            </a:pPr>
            <a:r>
              <a:rPr lang="en-AU" sz="1800" dirty="0" smtClean="0"/>
              <a:t>- </a:t>
            </a:r>
            <a:r>
              <a:rPr lang="en-AU" sz="1800" b="1" u="sng" dirty="0" smtClean="0"/>
              <a:t>Political Advertisements </a:t>
            </a:r>
            <a:r>
              <a:rPr lang="en-AU" sz="1800" dirty="0" smtClean="0"/>
              <a:t>(private companies) http://www.youtube.com/watch?v=DWAKtYGJZSM</a:t>
            </a:r>
          </a:p>
          <a:p>
            <a:pPr>
              <a:buFontTx/>
              <a:buChar char="-"/>
            </a:pPr>
            <a:endParaRPr lang="en-AU" sz="1800" dirty="0" smtClean="0"/>
          </a:p>
          <a:p>
            <a:pPr>
              <a:buFontTx/>
              <a:buChar char="-"/>
            </a:pPr>
            <a:endParaRPr lang="en-AU" sz="1800" dirty="0"/>
          </a:p>
        </p:txBody>
      </p:sp>
      <p:pic>
        <p:nvPicPr>
          <p:cNvPr id="4" name="Picture 3" descr="Boris Badenov and Natasha Fata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260648"/>
            <a:ext cx="2572792" cy="1286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325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I’m better than you!</vt:lpstr>
      <vt:lpstr>Superpower rivalry!</vt:lpstr>
      <vt:lpstr>The space race!</vt:lpstr>
      <vt:lpstr>PowerPoint Presentation</vt:lpstr>
      <vt:lpstr>The arms race!</vt:lpstr>
      <vt:lpstr>Timeline</vt:lpstr>
      <vt:lpstr>Propaganda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Racing!</dc:title>
  <dc:creator>joanna.nicholson</dc:creator>
  <cp:lastModifiedBy>Patric</cp:lastModifiedBy>
  <cp:revision>11</cp:revision>
  <dcterms:created xsi:type="dcterms:W3CDTF">2014-06-03T05:56:36Z</dcterms:created>
  <dcterms:modified xsi:type="dcterms:W3CDTF">2015-06-25T12:20:22Z</dcterms:modified>
</cp:coreProperties>
</file>