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A7B4-B8C5-40E7-8497-867F9C0DD062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82B2-D264-42B4-9CA0-32DE69E0FDF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A7B4-B8C5-40E7-8497-867F9C0DD062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82B2-D264-42B4-9CA0-32DE69E0FD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A7B4-B8C5-40E7-8497-867F9C0DD062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82B2-D264-42B4-9CA0-32DE69E0FD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A7B4-B8C5-40E7-8497-867F9C0DD062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82B2-D264-42B4-9CA0-32DE69E0FD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A7B4-B8C5-40E7-8497-867F9C0DD062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82B2-D264-42B4-9CA0-32DE69E0FD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A7B4-B8C5-40E7-8497-867F9C0DD062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82B2-D264-42B4-9CA0-32DE69E0FD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A7B4-B8C5-40E7-8497-867F9C0DD062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82B2-D264-42B4-9CA0-32DE69E0FD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A7B4-B8C5-40E7-8497-867F9C0DD062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82B2-D264-42B4-9CA0-32DE69E0FD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A7B4-B8C5-40E7-8497-867F9C0DD062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82B2-D264-42B4-9CA0-32DE69E0FD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A7B4-B8C5-40E7-8497-867F9C0DD062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82B2-D264-42B4-9CA0-32DE69E0FDF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916A7B4-B8C5-40E7-8497-867F9C0DD062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DDA82B2-D264-42B4-9CA0-32DE69E0FDF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916A7B4-B8C5-40E7-8497-867F9C0DD062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DDA82B2-D264-42B4-9CA0-32DE69E0FDF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The Crises of the Cold War – 1960s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Topic 2 – The Development of the Cold War to 1968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Berlin Wall - 1961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West Berlin was prospering while East Berlin was floundering</a:t>
            </a:r>
          </a:p>
          <a:p>
            <a:r>
              <a:rPr lang="en-AU" dirty="0" smtClean="0"/>
              <a:t>Skilled people from East Germany and other Soviet areas were fleeing into West Berlin</a:t>
            </a:r>
          </a:p>
          <a:p>
            <a:r>
              <a:rPr lang="en-AU" dirty="0" smtClean="0"/>
              <a:t>The soviets erected a barbed wire fence through the city, a few months later a permanent wall was built and the city was divided</a:t>
            </a:r>
          </a:p>
          <a:p>
            <a:r>
              <a:rPr lang="en-AU" dirty="0" smtClean="0"/>
              <a:t>The wall stood until 1989</a:t>
            </a:r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Photo from West Berlin - </a:t>
            </a:r>
            <a:r>
              <a:rPr lang="en-AU" sz="2000" dirty="0" smtClean="0"/>
              <a:t>bbc.co.uk</a:t>
            </a:r>
            <a:endParaRPr lang="en-AU" dirty="0"/>
          </a:p>
        </p:txBody>
      </p:sp>
      <p:pic>
        <p:nvPicPr>
          <p:cNvPr id="4" name="Content Placeholder 3" descr="berlin_wa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779055"/>
            <a:ext cx="8280920" cy="465801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1986 – from West Berlin</a:t>
            </a:r>
            <a:endParaRPr lang="en-AU" dirty="0"/>
          </a:p>
        </p:txBody>
      </p:sp>
      <p:pic>
        <p:nvPicPr>
          <p:cNvPr id="4" name="Content Placeholder 3" descr="1986 from west german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603536"/>
            <a:ext cx="6552728" cy="491454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Vietnam – 1954-1975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French withdrew from Vietnam in 1954</a:t>
            </a:r>
          </a:p>
          <a:p>
            <a:r>
              <a:rPr lang="en-AU" dirty="0" smtClean="0"/>
              <a:t>North Vietnam was supported Russia</a:t>
            </a:r>
          </a:p>
          <a:p>
            <a:r>
              <a:rPr lang="en-AU" dirty="0" smtClean="0"/>
              <a:t>South Vietnam was supported by the US</a:t>
            </a:r>
          </a:p>
          <a:p>
            <a:r>
              <a:rPr lang="en-AU" dirty="0" smtClean="0"/>
              <a:t>The country failed to unify</a:t>
            </a:r>
          </a:p>
          <a:p>
            <a:r>
              <a:rPr lang="en-AU" dirty="0" smtClean="0"/>
              <a:t>War broke out in 1962, the South supported by the US and its allies</a:t>
            </a:r>
          </a:p>
          <a:p>
            <a:r>
              <a:rPr lang="en-AU" dirty="0" smtClean="0"/>
              <a:t>The US withdrew in 1973</a:t>
            </a:r>
          </a:p>
          <a:p>
            <a:r>
              <a:rPr lang="en-AU" dirty="0" smtClean="0"/>
              <a:t>The war ended in 1975</a:t>
            </a:r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Cuba</a:t>
            </a:r>
            <a:endParaRPr lang="en-AU" dirty="0"/>
          </a:p>
        </p:txBody>
      </p:sp>
      <p:pic>
        <p:nvPicPr>
          <p:cNvPr id="4" name="Content Placeholder 3" descr="Unit11_map_Cuba_U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556792"/>
            <a:ext cx="6997098" cy="510559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Cuban Missile Crisis 1962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 smtClean="0"/>
              <a:t>1959: Fidel Castro took control of Cuba and it became communist</a:t>
            </a:r>
          </a:p>
          <a:p>
            <a:r>
              <a:rPr lang="en-AU" dirty="0" smtClean="0"/>
              <a:t>1961 the US helped a military coup which failed, named the “Bay of Pigs” Invasion</a:t>
            </a:r>
          </a:p>
          <a:p>
            <a:r>
              <a:rPr lang="en-AU" dirty="0" smtClean="0"/>
              <a:t>In 1962 American spy planes photographed missile silos in Cuba and learnt that a convoy of Soviet missiles were on their way to Cuba</a:t>
            </a:r>
          </a:p>
          <a:p>
            <a:r>
              <a:rPr lang="en-AU" dirty="0" smtClean="0"/>
              <a:t>America demanded the ships turn back, they set up a blockade and waited for the Russians</a:t>
            </a:r>
          </a:p>
          <a:p>
            <a:r>
              <a:rPr lang="en-AU" dirty="0" smtClean="0"/>
              <a:t>The ships slowed and turned back</a:t>
            </a:r>
          </a:p>
          <a:p>
            <a:r>
              <a:rPr lang="en-AU" dirty="0" err="1" smtClean="0"/>
              <a:t>Khruschchev</a:t>
            </a:r>
            <a:r>
              <a:rPr lang="en-AU" dirty="0" smtClean="0"/>
              <a:t> agreed to remove military equipment from Cuba if Kennedy did the same in Turkey</a:t>
            </a:r>
          </a:p>
          <a:p>
            <a:r>
              <a:rPr lang="en-AU" dirty="0" smtClean="0"/>
              <a:t>It was humiliating for the Soviets and seen as a victory from Kennedy</a:t>
            </a:r>
            <a:endParaRPr lang="en-A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 descr="Projected_range_of_Cuban_missil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488686"/>
            <a:ext cx="5760640" cy="519825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Czechoslavakia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4625609"/>
          </a:xfrm>
        </p:spPr>
        <p:txBody>
          <a:bodyPr/>
          <a:lstStyle/>
          <a:p>
            <a:r>
              <a:rPr lang="en-AU" dirty="0" smtClean="0"/>
              <a:t>Czechoslovakia was resentful of being under Soviet control</a:t>
            </a:r>
          </a:p>
          <a:p>
            <a:r>
              <a:rPr lang="en-AU" dirty="0" smtClean="0"/>
              <a:t>In 1968 the leader, Alexander </a:t>
            </a:r>
            <a:r>
              <a:rPr lang="en-AU" dirty="0" err="1" smtClean="0"/>
              <a:t>Dubek</a:t>
            </a:r>
            <a:r>
              <a:rPr lang="en-AU" dirty="0" smtClean="0"/>
              <a:t> announced a new reform that included personal and economic freedoms</a:t>
            </a:r>
          </a:p>
          <a:p>
            <a:r>
              <a:rPr lang="en-AU" dirty="0" smtClean="0"/>
              <a:t>The Soviets were unhappy and sent 650,000 troops to </a:t>
            </a:r>
            <a:r>
              <a:rPr lang="en-AU" dirty="0" err="1" smtClean="0"/>
              <a:t>Czechoslavakia</a:t>
            </a:r>
            <a:r>
              <a:rPr lang="en-AU" dirty="0" smtClean="0"/>
              <a:t>. They arrested </a:t>
            </a:r>
            <a:r>
              <a:rPr lang="en-AU" dirty="0" err="1" smtClean="0"/>
              <a:t>Dubeck</a:t>
            </a:r>
            <a:r>
              <a:rPr lang="en-AU" dirty="0" smtClean="0"/>
              <a:t> and banned all reforms.</a:t>
            </a:r>
            <a:endParaRPr lang="en-AU" dirty="0"/>
          </a:p>
        </p:txBody>
      </p:sp>
      <p:pic>
        <p:nvPicPr>
          <p:cNvPr id="4" name="Picture 3" descr="czechoslavaki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188640"/>
            <a:ext cx="2314972" cy="231497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</TotalTime>
  <Words>296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The Crises of the Cold War – 1960s</vt:lpstr>
      <vt:lpstr>The Berlin Wall - 1961</vt:lpstr>
      <vt:lpstr>Photo from West Berlin - bbc.co.uk</vt:lpstr>
      <vt:lpstr>1986 – from West Berlin</vt:lpstr>
      <vt:lpstr>Vietnam – 1954-1975</vt:lpstr>
      <vt:lpstr>Cuba</vt:lpstr>
      <vt:lpstr>The Cuban Missile Crisis 1962</vt:lpstr>
      <vt:lpstr>PowerPoint Presentation</vt:lpstr>
      <vt:lpstr>Czechoslavakia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Crises of the Cold War</dc:title>
  <dc:creator>joanna.nicholson</dc:creator>
  <cp:lastModifiedBy>Patric</cp:lastModifiedBy>
  <cp:revision>3</cp:revision>
  <dcterms:created xsi:type="dcterms:W3CDTF">2014-06-03T06:58:39Z</dcterms:created>
  <dcterms:modified xsi:type="dcterms:W3CDTF">2015-06-25T12:20:49Z</dcterms:modified>
</cp:coreProperties>
</file>