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Topic 3: Detente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Economic and Political Reasons for Detente- Mid 1960s-Mid 1970s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do you think detente means?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?</a:t>
            </a:r>
          </a:p>
          <a:p>
            <a:r>
              <a:rPr lang="en-AU" dirty="0" smtClean="0"/>
              <a:t>?</a:t>
            </a:r>
          </a:p>
          <a:p>
            <a:r>
              <a:rPr lang="en-AU" dirty="0" smtClean="0"/>
              <a:t>?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Definition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Detente: A French word for slacken, relax or reduce pressure</a:t>
            </a:r>
          </a:p>
          <a:p>
            <a:endParaRPr lang="en-AU" dirty="0" smtClean="0"/>
          </a:p>
          <a:p>
            <a:pPr>
              <a:buNone/>
            </a:pPr>
            <a:endParaRPr lang="en-AU" dirty="0"/>
          </a:p>
        </p:txBody>
      </p:sp>
      <p:pic>
        <p:nvPicPr>
          <p:cNvPr id="4" name="Picture 3" descr="rela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852936"/>
            <a:ext cx="3962400" cy="2762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did detente occur?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A series of international crises meant that the US and the Soviet Union had to rethink their positions</a:t>
            </a:r>
          </a:p>
          <a:p>
            <a:r>
              <a:rPr lang="en-AU" dirty="0" smtClean="0"/>
              <a:t>Historian D McDougall stated that it was a way to gain improvements without being cooperative</a:t>
            </a:r>
          </a:p>
          <a:p>
            <a:r>
              <a:rPr lang="en-AU" dirty="0" smtClean="0"/>
              <a:t>The nations agreed to limit the nuclear arms race and establish links across the Iron Curtain</a:t>
            </a:r>
          </a:p>
          <a:p>
            <a:endParaRPr lang="en-AU" dirty="0"/>
          </a:p>
        </p:txBody>
      </p:sp>
      <p:pic>
        <p:nvPicPr>
          <p:cNvPr id="5" name="Content Placeholder 3" descr="dete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99783" y="3933056"/>
            <a:ext cx="1944217" cy="25760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Economic Reasons for detente: The Soviet Union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Khrushchev was dismissed in 1964</a:t>
            </a:r>
          </a:p>
          <a:p>
            <a:r>
              <a:rPr lang="en-AU" dirty="0" smtClean="0"/>
              <a:t>The Soviet Politburo (government) faced huge economic problems</a:t>
            </a:r>
          </a:p>
          <a:p>
            <a:r>
              <a:rPr lang="en-AU" dirty="0" smtClean="0"/>
              <a:t>In order to improve the standard of living, they had to stop spending money on the military</a:t>
            </a:r>
          </a:p>
          <a:p>
            <a:r>
              <a:rPr lang="en-AU" dirty="0" smtClean="0"/>
              <a:t>The soviets could access western technology and food supplies through detente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Reasons for detente: The 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They could spend less on the military and more on social reform – the civil rights movement saw the rise in urban riots</a:t>
            </a:r>
          </a:p>
          <a:p>
            <a:r>
              <a:rPr lang="en-AU" dirty="0" smtClean="0"/>
              <a:t>Kennedy had promised a “new frontier” and Johnson a “new society” but had a lack of resources because of military spending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Political Reasons for Detente – The Soviet Union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 Soviet Union could boast that they had stabilised the situation and continued to control Eastern Europe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Political Reasons for Detente – The 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People in America were against communism, politicians could not be seen to be letting the Soviet Union “win” – detente allowed an easing of pressure without an agreement of values</a:t>
            </a:r>
          </a:p>
          <a:p>
            <a:r>
              <a:rPr lang="en-AU" dirty="0" smtClean="0"/>
              <a:t>Detente offered negotiation, not confrontation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Arms Race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 Cuban Missile Crisis had frightened people around the world</a:t>
            </a:r>
          </a:p>
          <a:p>
            <a:r>
              <a:rPr lang="en-AU" dirty="0" smtClean="0"/>
              <a:t>By 1969 the Soviets has matched the US for mutually assured destruction</a:t>
            </a:r>
          </a:p>
          <a:p>
            <a:r>
              <a:rPr lang="en-AU" dirty="0" smtClean="0"/>
              <a:t>There was a balance of power but the innovations in technology could destroy this balance at any time</a:t>
            </a: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</TotalTime>
  <Words>311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Economic and Political Reasons for Detente- Mid 1960s-Mid 1970s</vt:lpstr>
      <vt:lpstr>What do you think detente means?</vt:lpstr>
      <vt:lpstr>Definition</vt:lpstr>
      <vt:lpstr>Why did detente occur?</vt:lpstr>
      <vt:lpstr>Economic Reasons for detente: The Soviet Union</vt:lpstr>
      <vt:lpstr>Economic Reasons for detente: The US</vt:lpstr>
      <vt:lpstr>Political Reasons for Detente – The Soviet Union</vt:lpstr>
      <vt:lpstr>Political Reasons for Detente – The US</vt:lpstr>
      <vt:lpstr>The Arms Race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and Political Reasons for Detente</dc:title>
  <dc:creator>joanna.nicholson</dc:creator>
  <cp:lastModifiedBy>Patric</cp:lastModifiedBy>
  <cp:revision>5</cp:revision>
  <dcterms:created xsi:type="dcterms:W3CDTF">2014-06-04T05:49:52Z</dcterms:created>
  <dcterms:modified xsi:type="dcterms:W3CDTF">2015-06-25T12:21:33Z</dcterms:modified>
</cp:coreProperties>
</file>