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B6C81F-ED7D-4C4A-B79B-BBB54A5469BF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CFE38-E8E8-47FA-A385-558BCF4731C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Geo Political Developments – Vietnam, Sino Soviet Split, The Middle East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3: Detente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Vietnam War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US was involved with the Vietnam War because of its policy of c__________ and its belief in d_____________ t_____________ .</a:t>
            </a:r>
          </a:p>
          <a:p>
            <a:r>
              <a:rPr lang="en-AU" dirty="0" smtClean="0"/>
              <a:t>The Vietnam War was causing problems in America as people began to think that they should not be </a:t>
            </a:r>
            <a:r>
              <a:rPr lang="en-AU" dirty="0" err="1" smtClean="0"/>
              <a:t>invoved</a:t>
            </a:r>
            <a:endParaRPr lang="en-AU" dirty="0" smtClean="0"/>
          </a:p>
          <a:p>
            <a:r>
              <a:rPr lang="en-AU" dirty="0" smtClean="0"/>
              <a:t>Despite American (and its Allies) efforts, South Vietnam fell to North Vietnam in 1975</a:t>
            </a:r>
          </a:p>
          <a:p>
            <a:r>
              <a:rPr lang="en-AU" dirty="0" smtClean="0"/>
              <a:t>Detente offered the US an easing of tension with the Soviet Union, during a political crisis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Sino-Soviet 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China was gaining in power under the leadership of </a:t>
            </a:r>
            <a:r>
              <a:rPr lang="en-AU" dirty="0" err="1" smtClean="0"/>
              <a:t>Chariman</a:t>
            </a:r>
            <a:r>
              <a:rPr lang="en-AU" dirty="0" smtClean="0"/>
              <a:t> Mao Zedong (</a:t>
            </a:r>
            <a:r>
              <a:rPr lang="en-AU" dirty="0" err="1" smtClean="0"/>
              <a:t>Tse</a:t>
            </a:r>
            <a:r>
              <a:rPr lang="en-AU" dirty="0" smtClean="0"/>
              <a:t>-Tung)</a:t>
            </a:r>
          </a:p>
          <a:p>
            <a:pPr>
              <a:buNone/>
            </a:pPr>
            <a:endParaRPr lang="en-AU" dirty="0"/>
          </a:p>
        </p:txBody>
      </p:sp>
      <p:pic>
        <p:nvPicPr>
          <p:cNvPr id="4" name="Picture 3" descr="M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636912"/>
            <a:ext cx="5524500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Krushchev</a:t>
            </a:r>
            <a:r>
              <a:rPr lang="en-AU" dirty="0" smtClean="0"/>
              <a:t> failed to gain a good relationship with Mao, he did not consult with Mao over peaceful co-existence and Mao began to compete with Soviet influence</a:t>
            </a:r>
          </a:p>
          <a:p>
            <a:r>
              <a:rPr lang="en-AU" dirty="0" smtClean="0"/>
              <a:t>China encourage Soviet countries to be independent from the Soviet Union and wanted Third World influence</a:t>
            </a:r>
          </a:p>
          <a:p>
            <a:r>
              <a:rPr lang="en-AU" dirty="0" smtClean="0"/>
              <a:t>By 1964 China had an atomic bomb</a:t>
            </a:r>
          </a:p>
          <a:p>
            <a:r>
              <a:rPr lang="en-AU" dirty="0" smtClean="0"/>
              <a:t>China established a relationship with the US in the 1970s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Middle East</a:t>
            </a:r>
            <a:endParaRPr lang="en-AU" dirty="0"/>
          </a:p>
        </p:txBody>
      </p:sp>
      <p:pic>
        <p:nvPicPr>
          <p:cNvPr id="4" name="Content Placeholder 3" descr="MIddle Ea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96137" y="1600200"/>
            <a:ext cx="4986676" cy="4495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The Middle East was important for both the Soviet Union and the US because of its extensive oil reserves</a:t>
            </a:r>
          </a:p>
          <a:p>
            <a:r>
              <a:rPr lang="en-AU" dirty="0" smtClean="0"/>
              <a:t>6 Day War – 10</a:t>
            </a:r>
            <a:r>
              <a:rPr lang="en-AU" baseline="30000" dirty="0" smtClean="0"/>
              <a:t>th</a:t>
            </a:r>
            <a:r>
              <a:rPr lang="en-AU" dirty="0" smtClean="0"/>
              <a:t> June 1967: Israel invades Egypt with American arms. It also invades Syria, Jordan, Iraq. Russia supports Syria and Egypt</a:t>
            </a:r>
          </a:p>
          <a:p>
            <a:r>
              <a:rPr lang="en-AU" dirty="0" smtClean="0"/>
              <a:t>Yom Kippur War – 6</a:t>
            </a:r>
            <a:r>
              <a:rPr lang="en-AU" baseline="30000" dirty="0" smtClean="0"/>
              <a:t>th</a:t>
            </a:r>
            <a:r>
              <a:rPr lang="en-AU" dirty="0" smtClean="0"/>
              <a:t> October 1973: Egypt attacks Israel. Russia supports Egypt and the US supports Israel.</a:t>
            </a:r>
          </a:p>
          <a:p>
            <a:r>
              <a:rPr lang="en-AU" dirty="0" smtClean="0"/>
              <a:t>Detente ensured that Russia and the US avoided a conflict with each other, even though they </a:t>
            </a:r>
            <a:r>
              <a:rPr lang="en-AU" smtClean="0"/>
              <a:t>supported opposing sides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267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Geo Political Developments – Vietnam, Sino Soviet Split, The Middle East</vt:lpstr>
      <vt:lpstr>The Vietnam War</vt:lpstr>
      <vt:lpstr>The Sino-Soviet Split</vt:lpstr>
      <vt:lpstr>PowerPoint Presentation</vt:lpstr>
      <vt:lpstr>The Middle East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Political Reasons for Detente</dc:title>
  <dc:creator>joanna.nicholson</dc:creator>
  <cp:lastModifiedBy>Patric</cp:lastModifiedBy>
  <cp:revision>4</cp:revision>
  <dcterms:created xsi:type="dcterms:W3CDTF">2014-06-04T05:49:52Z</dcterms:created>
  <dcterms:modified xsi:type="dcterms:W3CDTF">2015-06-25T12:22:00Z</dcterms:modified>
</cp:coreProperties>
</file>