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en-AU" dirty="0" smtClean="0"/>
              <a:t>Features and Consequences </a:t>
            </a:r>
            <a:r>
              <a:rPr lang="en-AU" smtClean="0"/>
              <a:t>of Detente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Topic 3: Detente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Arms Limitations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Nuclear Test Ban 1963</a:t>
            </a:r>
          </a:p>
          <a:p>
            <a:r>
              <a:rPr lang="en-AU" dirty="0" smtClean="0"/>
              <a:t>Non Proliferation 1968</a:t>
            </a:r>
          </a:p>
          <a:p>
            <a:r>
              <a:rPr lang="en-AU" dirty="0" smtClean="0"/>
              <a:t>SALT (Strategic Arms Limitation Treaty) 1969-1972</a:t>
            </a:r>
          </a:p>
          <a:p>
            <a:r>
              <a:rPr lang="en-AU" dirty="0" smtClean="0"/>
              <a:t>The Anti Ballistic Missile Treaty</a:t>
            </a:r>
          </a:p>
          <a:p>
            <a:r>
              <a:rPr lang="en-AU" dirty="0" smtClean="0"/>
              <a:t>The Interim Treaty (expired in 1977)</a:t>
            </a:r>
          </a:p>
          <a:p>
            <a:r>
              <a:rPr lang="en-AU" dirty="0" smtClean="0"/>
              <a:t>The Basic Principles Agreement 1972</a:t>
            </a:r>
          </a:p>
          <a:p>
            <a:r>
              <a:rPr lang="en-AU" dirty="0" smtClean="0"/>
              <a:t>The Helsinki Accord 1975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initial treaties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Cuban Missile Crisis scared the superpowers and they sought to limit nuclear power</a:t>
            </a:r>
          </a:p>
          <a:p>
            <a:r>
              <a:rPr lang="en-AU" dirty="0" smtClean="0"/>
              <a:t>The Nuclear Test Ban Treaty and the Non Proliferation (no growth/no more accumulation) Treaty came out of this crisis</a:t>
            </a:r>
          </a:p>
          <a:p>
            <a:r>
              <a:rPr lang="en-AU" dirty="0" smtClean="0"/>
              <a:t>The crisis in Czechoslovakia in 1968 saw this limiting falter from the Soviet Union</a:t>
            </a: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SALT 1969-1972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The Anti Ballistic Missile Treaty reduced tension</a:t>
            </a:r>
          </a:p>
          <a:p>
            <a:r>
              <a:rPr lang="en-AU" dirty="0" smtClean="0"/>
              <a:t>The treaty limited each country to TWO ABM sites, each side knew that if they attacked the other side COULD strike back. This was a deterrent to nuclear warfare.</a:t>
            </a:r>
          </a:p>
          <a:p>
            <a:r>
              <a:rPr lang="en-AU" dirty="0" smtClean="0"/>
              <a:t>The Interim Treaty limited Intercontinental Ballistic missiles and Submarine Launched Ballistic Missiles. It ignored Multiple Independently Targeted Re-entry Vehicles. This situation benefited the US.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SALT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Basic Principles Agreement, 1972,  laid down the conduct for nuclear war</a:t>
            </a:r>
          </a:p>
          <a:p>
            <a:r>
              <a:rPr lang="en-AU" dirty="0" smtClean="0"/>
              <a:t>It called for: peaceful co-existence, the avoidance of military confrontations and no claims of spheres of influence</a:t>
            </a:r>
          </a:p>
          <a:p>
            <a:r>
              <a:rPr lang="en-AU" dirty="0" smtClean="0"/>
              <a:t>The Seabed Treaty, 1971, banned the placing of warheads on the seabed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SALT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During the SALT period, Nixon visited Moscow in 1972 and 1974; Brezhnev visited Washington in 1973</a:t>
            </a:r>
          </a:p>
          <a:p>
            <a:r>
              <a:rPr lang="en-AU" dirty="0" smtClean="0"/>
              <a:t>Trade was also encouraged</a:t>
            </a:r>
            <a:endParaRPr lang="en-AU" dirty="0"/>
          </a:p>
        </p:txBody>
      </p:sp>
      <p:pic>
        <p:nvPicPr>
          <p:cNvPr id="4" name="Picture 3" descr="Moscow-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4005064"/>
            <a:ext cx="4381500" cy="2628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Helsinki Accord 1975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All European countries, the US and Canada participated in a conference to recognise the existing borders as set at the end of World War II.</a:t>
            </a:r>
          </a:p>
        </p:txBody>
      </p:sp>
      <p:pic>
        <p:nvPicPr>
          <p:cNvPr id="4" name="Picture 3" descr="Bundesarchiv_Bild_183-P0801-026,_Helsinki,_KSZE-Konferenz,_Schlussak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429000"/>
            <a:ext cx="4788024" cy="30463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end of detente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1979, the Soviet Union invaded Afghanistan and the period of detente was over.</a:t>
            </a:r>
            <a:endParaRPr lang="en-A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48</TotalTime>
  <Words>290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Features and Consequences of Detente</vt:lpstr>
      <vt:lpstr>Arms Limitations</vt:lpstr>
      <vt:lpstr>The initial treaties</vt:lpstr>
      <vt:lpstr>SALT 1969-1972</vt:lpstr>
      <vt:lpstr>SALT </vt:lpstr>
      <vt:lpstr>SALT</vt:lpstr>
      <vt:lpstr>The Helsinki Accord 1975</vt:lpstr>
      <vt:lpstr>The end of detente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and Political Reasons for Detente</dc:title>
  <dc:creator>joanna.nicholson</dc:creator>
  <cp:lastModifiedBy>Patric</cp:lastModifiedBy>
  <cp:revision>8</cp:revision>
  <dcterms:created xsi:type="dcterms:W3CDTF">2014-06-04T05:49:52Z</dcterms:created>
  <dcterms:modified xsi:type="dcterms:W3CDTF">2015-06-25T12:22:22Z</dcterms:modified>
</cp:coreProperties>
</file>