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B76A43-D0A6-47DC-BB80-654FC95FD8E3}" type="datetimeFigureOut">
              <a:rPr lang="en-AU" smtClean="0"/>
              <a:pPr/>
              <a:t>2/09/2016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0447BF-1FC0-4DA4-88E1-04BDD1BBA48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/>
              <a:t>Soviet invasion of Afghanistan and its impact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Topic 4: Renewal and End of the Cold War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 descr="middle east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8229356" cy="5641876"/>
          </a:xfrm>
        </p:spPr>
      </p:pic>
      <p:sp>
        <p:nvSpPr>
          <p:cNvPr id="5" name="Down Arrow 4"/>
          <p:cNvSpPr/>
          <p:nvPr/>
        </p:nvSpPr>
        <p:spPr>
          <a:xfrm rot="245970">
            <a:off x="5778825" y="423824"/>
            <a:ext cx="591572" cy="155139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CONFLICT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US, Russia and China were all interested in the Middle </a:t>
            </a:r>
            <a:r>
              <a:rPr lang="en-AU" smtClean="0"/>
              <a:t>East </a:t>
            </a:r>
            <a:r>
              <a:rPr lang="en-AU" smtClean="0"/>
              <a:t>due </a:t>
            </a:r>
            <a:r>
              <a:rPr lang="en-AU" dirty="0" smtClean="0"/>
              <a:t>to its oil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Afghanistan was becoming increasingly unstable due to Islamic fundamentalism</a:t>
            </a:r>
          </a:p>
          <a:p>
            <a:pPr>
              <a:buNone/>
            </a:pPr>
            <a:endParaRPr lang="en-AU" dirty="0" smtClean="0"/>
          </a:p>
          <a:p>
            <a:r>
              <a:rPr lang="en-AU" dirty="0" smtClean="0"/>
              <a:t>25</a:t>
            </a:r>
            <a:r>
              <a:rPr lang="en-AU" baseline="30000" dirty="0" smtClean="0"/>
              <a:t>th</a:t>
            </a:r>
            <a:r>
              <a:rPr lang="en-AU" dirty="0" smtClean="0"/>
              <a:t> December 1979, the Soviets invaded Afghanistan, over 100 000 Soviet troops overtook the country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RESPONSE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US issued a formal note of protest and the period of detente ended</a:t>
            </a:r>
          </a:p>
          <a:p>
            <a:r>
              <a:rPr lang="en-AU" dirty="0" smtClean="0"/>
              <a:t>The US withdrew from the Moscow Olympic Games (1980) and would not ratify the SALT II treaty</a:t>
            </a:r>
          </a:p>
          <a:p>
            <a:r>
              <a:rPr lang="en-AU" dirty="0" smtClean="0"/>
              <a:t>The US imposed economic sanctions on the Soviet Union and helped the Afghanistan rebels</a:t>
            </a:r>
            <a:endParaRPr lang="en-AU" dirty="0"/>
          </a:p>
        </p:txBody>
      </p:sp>
      <p:pic>
        <p:nvPicPr>
          <p:cNvPr id="4" name="Picture 3" descr="afghani reb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717032"/>
            <a:ext cx="3707110" cy="2772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RESULT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After a long struggle, the Soviets withdrew from Afghanistan in 1990</a:t>
            </a:r>
          </a:p>
          <a:p>
            <a:r>
              <a:rPr lang="en-AU" dirty="0" smtClean="0"/>
              <a:t>This crisis contributed to the collapse of communism in the Soviet Union</a:t>
            </a:r>
            <a:endParaRPr lang="en-AU" dirty="0"/>
          </a:p>
        </p:txBody>
      </p:sp>
      <p:pic>
        <p:nvPicPr>
          <p:cNvPr id="4" name="Picture 3" descr="Afghanist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708920"/>
            <a:ext cx="4863976" cy="3429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137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Soviet invasion of Afghanistan and its impact</vt:lpstr>
      <vt:lpstr>PowerPoint Presentation</vt:lpstr>
      <vt:lpstr>THE CONFLICT</vt:lpstr>
      <vt:lpstr>THE RESPONSE</vt:lpstr>
      <vt:lpstr>THE 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Soviet invasion of Afghanistan and its impact</dc:title>
  <dc:creator>joanna.nicholson</dc:creator>
  <cp:lastModifiedBy>Hammond, Kelly</cp:lastModifiedBy>
  <cp:revision>5</cp:revision>
  <dcterms:created xsi:type="dcterms:W3CDTF">2014-06-04T05:52:21Z</dcterms:created>
  <dcterms:modified xsi:type="dcterms:W3CDTF">2016-09-01T23:08:01Z</dcterms:modified>
</cp:coreProperties>
</file>