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0B76A43-D0A6-47DC-BB80-654FC95FD8E3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0447BF-1FC0-4DA4-88E1-04BDD1BBA48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B76A43-D0A6-47DC-BB80-654FC95FD8E3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447BF-1FC0-4DA4-88E1-04BDD1BBA48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B76A43-D0A6-47DC-BB80-654FC95FD8E3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447BF-1FC0-4DA4-88E1-04BDD1BBA48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B76A43-D0A6-47DC-BB80-654FC95FD8E3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447BF-1FC0-4DA4-88E1-04BDD1BBA48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B76A43-D0A6-47DC-BB80-654FC95FD8E3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447BF-1FC0-4DA4-88E1-04BDD1BBA48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B76A43-D0A6-47DC-BB80-654FC95FD8E3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447BF-1FC0-4DA4-88E1-04BDD1BBA48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B76A43-D0A6-47DC-BB80-654FC95FD8E3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447BF-1FC0-4DA4-88E1-04BDD1BBA48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B76A43-D0A6-47DC-BB80-654FC95FD8E3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447BF-1FC0-4DA4-88E1-04BDD1BBA48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B76A43-D0A6-47DC-BB80-654FC95FD8E3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447BF-1FC0-4DA4-88E1-04BDD1BBA48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0B76A43-D0A6-47DC-BB80-654FC95FD8E3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447BF-1FC0-4DA4-88E1-04BDD1BBA48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0B76A43-D0A6-47DC-BB80-654FC95FD8E3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0447BF-1FC0-4DA4-88E1-04BDD1BBA48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0B76A43-D0A6-47DC-BB80-654FC95FD8E3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70447BF-1FC0-4DA4-88E1-04BDD1BBA48F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US attitudes and policies under Reagan</a:t>
            </a:r>
            <a:br>
              <a:rPr lang="en-AU" dirty="0"/>
            </a:br>
            <a:r>
              <a:rPr lang="en-AU" dirty="0" smtClean="0"/>
              <a:t>Soviet </a:t>
            </a:r>
            <a:r>
              <a:rPr lang="en-AU" dirty="0"/>
              <a:t>attitudes and policies under Gorbachev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400800" cy="1752600"/>
          </a:xfrm>
        </p:spPr>
        <p:txBody>
          <a:bodyPr/>
          <a:lstStyle/>
          <a:p>
            <a:r>
              <a:rPr lang="en-AU" dirty="0" smtClean="0"/>
              <a:t>Topic 4: Renewal and End of the Cold War</a:t>
            </a: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US Attitudes and the Reagan Government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 Events in the 1970s had caused </a:t>
            </a:r>
          </a:p>
          <a:p>
            <a:pPr>
              <a:buNone/>
            </a:pPr>
            <a:r>
              <a:rPr lang="en-AU" dirty="0" smtClean="0"/>
              <a:t>low morale and a lack of confidence</a:t>
            </a:r>
          </a:p>
          <a:p>
            <a:pPr>
              <a:buNone/>
            </a:pPr>
            <a:r>
              <a:rPr lang="en-AU" dirty="0" smtClean="0"/>
              <a:t>in the government ( The Vietnam War,</a:t>
            </a:r>
          </a:p>
          <a:p>
            <a:pPr>
              <a:buNone/>
            </a:pPr>
            <a:r>
              <a:rPr lang="en-AU" dirty="0" smtClean="0"/>
              <a:t>Richard Nixon’s Watergate scandal, The</a:t>
            </a:r>
          </a:p>
          <a:p>
            <a:pPr>
              <a:buNone/>
            </a:pPr>
            <a:r>
              <a:rPr lang="en-AU" dirty="0" smtClean="0"/>
              <a:t>Iranian Hostage Crisis)</a:t>
            </a:r>
          </a:p>
          <a:p>
            <a:r>
              <a:rPr lang="en-AU" dirty="0" smtClean="0"/>
              <a:t> This resulted in a decline in the US’s military power, economic problems and a decline in productivity</a:t>
            </a:r>
          </a:p>
          <a:p>
            <a:endParaRPr lang="en-AU" dirty="0"/>
          </a:p>
        </p:txBody>
      </p:sp>
      <p:pic>
        <p:nvPicPr>
          <p:cNvPr id="6" name="Content Placeholder 3" descr="150px-Official_Portrait_of_President_Reagan_198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0106" y="188640"/>
            <a:ext cx="1913894" cy="239874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Reagan beat the sitting president in a landslide – 1980 election</a:t>
            </a:r>
          </a:p>
          <a:p>
            <a:r>
              <a:rPr lang="en-AU" dirty="0" smtClean="0"/>
              <a:t>Reagan’s government doubled the defence budget</a:t>
            </a:r>
          </a:p>
          <a:p>
            <a:r>
              <a:rPr lang="en-AU" dirty="0" smtClean="0"/>
              <a:t>Cold War tensions increased in the early years of his presidency – in the campaign he called communism </a:t>
            </a:r>
            <a:r>
              <a:rPr lang="en-AU" b="1" dirty="0" smtClean="0">
                <a:solidFill>
                  <a:srgbClr val="FF0000"/>
                </a:solidFill>
              </a:rPr>
              <a:t>“a form of insanity that is contrary to human nature.”</a:t>
            </a:r>
          </a:p>
          <a:p>
            <a:r>
              <a:rPr lang="en-AU" dirty="0" smtClean="0"/>
              <a:t>In 1983 he called the Soviet Union an </a:t>
            </a:r>
            <a:r>
              <a:rPr lang="en-AU" b="1" dirty="0" smtClean="0">
                <a:solidFill>
                  <a:srgbClr val="FF0000"/>
                </a:solidFill>
              </a:rPr>
              <a:t>“evil empire” </a:t>
            </a:r>
            <a:r>
              <a:rPr lang="en-AU" dirty="0" smtClean="0"/>
              <a:t>and called for a space missile defence system called </a:t>
            </a:r>
            <a:r>
              <a:rPr lang="en-AU" b="1" dirty="0" smtClean="0">
                <a:solidFill>
                  <a:srgbClr val="FF0000"/>
                </a:solidFill>
              </a:rPr>
              <a:t>“Star Wars”</a:t>
            </a:r>
          </a:p>
          <a:p>
            <a:r>
              <a:rPr lang="en-AU" dirty="0" smtClean="0"/>
              <a:t>Provided aid to Soviet freedom fighters  and supported anti communist revolutions</a:t>
            </a: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Reagan: 1981-1989</a:t>
            </a:r>
            <a:endParaRPr lang="en-A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0px-Mikhail_Gorbachev_19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188640"/>
            <a:ext cx="1214868" cy="1227016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dirty="0" smtClean="0"/>
              <a:t>1985 Mikhail Gorbachev became the General Secretary of the Communist Party</a:t>
            </a:r>
          </a:p>
          <a:p>
            <a:r>
              <a:rPr lang="en-AU" dirty="0" smtClean="0"/>
              <a:t>He was an agricultural specialist</a:t>
            </a:r>
          </a:p>
          <a:p>
            <a:r>
              <a:rPr lang="en-AU" dirty="0" smtClean="0"/>
              <a:t>Gorbachev stood for openness and wanted to restructure the Soviet Union</a:t>
            </a:r>
          </a:p>
          <a:p>
            <a:r>
              <a:rPr lang="en-AU" dirty="0" smtClean="0"/>
              <a:t>Reagan and Gorbachev started to work together</a:t>
            </a:r>
          </a:p>
          <a:p>
            <a:r>
              <a:rPr lang="en-AU" b="1" dirty="0" smtClean="0"/>
              <a:t>Gorbachev</a:t>
            </a:r>
            <a:r>
              <a:rPr lang="en-AU" dirty="0" smtClean="0"/>
              <a:t>:</a:t>
            </a:r>
          </a:p>
          <a:p>
            <a:pPr>
              <a:buNone/>
            </a:pPr>
            <a:r>
              <a:rPr lang="en-AU" dirty="0" smtClean="0"/>
              <a:t>- </a:t>
            </a:r>
            <a:r>
              <a:rPr lang="en-AU" sz="2600" dirty="0" smtClean="0"/>
              <a:t>Relied less on the military, withdrew troops from Afghanistan and Europe, settled conflicts in third world countries, made agreements with the US</a:t>
            </a:r>
            <a:endParaRPr lang="en-AU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Soviet Attitudes and </a:t>
            </a:r>
            <a:br>
              <a:rPr lang="en-AU" dirty="0" smtClean="0"/>
            </a:br>
            <a:r>
              <a:rPr lang="en-AU" dirty="0" smtClean="0"/>
              <a:t>Gorbachev’s Government</a:t>
            </a:r>
            <a:endParaRPr lang="en-A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</TotalTime>
  <Words>224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US attitudes and policies under Reagan Soviet attitudes and policies under Gorbachev</vt:lpstr>
      <vt:lpstr>US Attitudes and the Reagan Government</vt:lpstr>
      <vt:lpstr>Reagan: 1981-1989</vt:lpstr>
      <vt:lpstr>Soviet Attitudes and  Gorbachev’s Government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Soviet invasion of Afghanistan and its impact</dc:title>
  <dc:creator>joanna.nicholson</dc:creator>
  <cp:lastModifiedBy>Patric</cp:lastModifiedBy>
  <cp:revision>4</cp:revision>
  <dcterms:created xsi:type="dcterms:W3CDTF">2014-06-04T05:52:21Z</dcterms:created>
  <dcterms:modified xsi:type="dcterms:W3CDTF">2015-06-25T12:23:37Z</dcterms:modified>
</cp:coreProperties>
</file>