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mtClean="0"/>
              <a:t>Disarmament </a:t>
            </a:r>
            <a:r>
              <a:rPr lang="en-AU" dirty="0"/>
              <a:t>agreements 1987–1991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4: Renewal and End of the Cold War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Reagan and Gorbachev Geneva Summit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October 1985</a:t>
            </a:r>
          </a:p>
          <a:p>
            <a:r>
              <a:rPr lang="en-AU" dirty="0" smtClean="0"/>
              <a:t>Agreed to a Strategic Arms Reduction Treaty (START): cut nuclear arsenals in half</a:t>
            </a:r>
          </a:p>
          <a:p>
            <a:r>
              <a:rPr lang="en-AU" dirty="0" smtClean="0"/>
              <a:t>Reagan and Gorbachev continued corresponding and agreed on the Intermediate Nuclear Forces and the START treaties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Rejkavik</a:t>
            </a:r>
            <a:r>
              <a:rPr lang="en-AU" dirty="0" smtClean="0"/>
              <a:t>, Iceland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October 1986</a:t>
            </a:r>
          </a:p>
          <a:p>
            <a:r>
              <a:rPr lang="en-AU" dirty="0" smtClean="0"/>
              <a:t>Agreed nuclear missiles should be halved within 5 years</a:t>
            </a:r>
          </a:p>
          <a:p>
            <a:r>
              <a:rPr lang="en-AU" dirty="0" smtClean="0"/>
              <a:t>Agreed that each power should be limited to 1600 missiles and 6000 warheads</a:t>
            </a:r>
          </a:p>
          <a:p>
            <a:r>
              <a:rPr lang="en-AU" dirty="0" smtClean="0"/>
              <a:t>Reagan: “For a day and a half, Gorbachev and I have made progress on arms reduction that even now seems breathtaking.”</a:t>
            </a:r>
          </a:p>
          <a:p>
            <a:r>
              <a:rPr lang="en-AU" dirty="0" smtClean="0"/>
              <a:t>Gorbachev: “</a:t>
            </a:r>
            <a:r>
              <a:rPr lang="en-AU" dirty="0" err="1" smtClean="0"/>
              <a:t>Rejkavik</a:t>
            </a:r>
            <a:r>
              <a:rPr lang="en-AU" dirty="0" smtClean="0"/>
              <a:t> marked a turning point in world history.”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Washington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December 1987</a:t>
            </a:r>
          </a:p>
          <a:p>
            <a:r>
              <a:rPr lang="en-AU" dirty="0" smtClean="0"/>
              <a:t>Signed the Intermediate Nuclear Forces Treaty which withdrew forces from Europe</a:t>
            </a:r>
          </a:p>
          <a:p>
            <a:r>
              <a:rPr lang="en-AU" dirty="0" smtClean="0"/>
              <a:t>Reduced ballistic missile limit to 4900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Moscow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May-June 1988</a:t>
            </a:r>
          </a:p>
          <a:p>
            <a:r>
              <a:rPr lang="en-AU" dirty="0" smtClean="0"/>
              <a:t>The last meeting between the two leaders</a:t>
            </a:r>
          </a:p>
          <a:p>
            <a:r>
              <a:rPr lang="en-AU" dirty="0" smtClean="0"/>
              <a:t>9 minor treaties and agreements signed : arms control, regional issues, human rights</a:t>
            </a:r>
          </a:p>
          <a:p>
            <a:r>
              <a:rPr lang="en-AU" dirty="0" smtClean="0"/>
              <a:t>NO agreements on Star Wars, an end to trade sanctions, a joint agreement on force used on each other or around the world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Gorbachev and President Bush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Moscow 1991 – </a:t>
            </a:r>
          </a:p>
          <a:p>
            <a:r>
              <a:rPr lang="en-AU" dirty="0" smtClean="0"/>
              <a:t>Final summit for Gorbachev</a:t>
            </a:r>
          </a:p>
          <a:p>
            <a:r>
              <a:rPr lang="en-AU" dirty="0" smtClean="0"/>
              <a:t>START treaty signed from 1985 Geneva Summit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203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Disarmament agreements 1987–1991</vt:lpstr>
      <vt:lpstr>Reagan and Gorbachev Geneva Summit</vt:lpstr>
      <vt:lpstr>Rejkavik, Iceland</vt:lpstr>
      <vt:lpstr>Washington</vt:lpstr>
      <vt:lpstr>Moscow </vt:lpstr>
      <vt:lpstr>Gorbachev and President Bush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 invasion of Afghanistan and its impact</dc:title>
  <dc:creator>joanna.nicholson</dc:creator>
  <cp:lastModifiedBy>Patric</cp:lastModifiedBy>
  <cp:revision>6</cp:revision>
  <dcterms:created xsi:type="dcterms:W3CDTF">2014-06-04T05:52:21Z</dcterms:created>
  <dcterms:modified xsi:type="dcterms:W3CDTF">2015-06-25T12:23:16Z</dcterms:modified>
</cp:coreProperties>
</file>