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1" r:id="rId3"/>
    <p:sldId id="262" r:id="rId4"/>
    <p:sldId id="257" r:id="rId5"/>
    <p:sldId id="258" r:id="rId6"/>
    <p:sldId id="259" r:id="rId7"/>
    <p:sldId id="260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30B76A43-D0A6-47DC-BB80-654FC95FD8E3}" type="datetimeFigureOut">
              <a:rPr lang="en-AU" smtClean="0"/>
              <a:pPr/>
              <a:t>25/06/2015</a:t>
            </a:fld>
            <a:endParaRPr lang="en-A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AU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570447BF-1FC0-4DA4-88E1-04BDD1BBA48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76A43-D0A6-47DC-BB80-654FC95FD8E3}" type="datetimeFigureOut">
              <a:rPr lang="en-AU" smtClean="0"/>
              <a:pPr/>
              <a:t>25/06/2015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447BF-1FC0-4DA4-88E1-04BDD1BBA48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76A43-D0A6-47DC-BB80-654FC95FD8E3}" type="datetimeFigureOut">
              <a:rPr lang="en-AU" smtClean="0"/>
              <a:pPr/>
              <a:t>25/06/2015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447BF-1FC0-4DA4-88E1-04BDD1BBA48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30B76A43-D0A6-47DC-BB80-654FC95FD8E3}" type="datetimeFigureOut">
              <a:rPr lang="en-AU" smtClean="0"/>
              <a:pPr/>
              <a:t>25/06/2015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447BF-1FC0-4DA4-88E1-04BDD1BBA48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30B76A43-D0A6-47DC-BB80-654FC95FD8E3}" type="datetimeFigureOut">
              <a:rPr lang="en-AU" smtClean="0"/>
              <a:pPr/>
              <a:t>25/06/2015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570447BF-1FC0-4DA4-88E1-04BDD1BBA48F}" type="slidenum">
              <a:rPr lang="en-AU" smtClean="0"/>
              <a:pPr/>
              <a:t>‹#›</a:t>
            </a:fld>
            <a:endParaRPr lang="en-AU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0B76A43-D0A6-47DC-BB80-654FC95FD8E3}" type="datetimeFigureOut">
              <a:rPr lang="en-AU" smtClean="0"/>
              <a:pPr/>
              <a:t>25/06/2015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70447BF-1FC0-4DA4-88E1-04BDD1BBA48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30B76A43-D0A6-47DC-BB80-654FC95FD8E3}" type="datetimeFigureOut">
              <a:rPr lang="en-AU" smtClean="0"/>
              <a:pPr/>
              <a:t>25/06/2015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570447BF-1FC0-4DA4-88E1-04BDD1BBA48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76A43-D0A6-47DC-BB80-654FC95FD8E3}" type="datetimeFigureOut">
              <a:rPr lang="en-AU" smtClean="0"/>
              <a:pPr/>
              <a:t>25/06/2015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447BF-1FC0-4DA4-88E1-04BDD1BBA48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0B76A43-D0A6-47DC-BB80-654FC95FD8E3}" type="datetimeFigureOut">
              <a:rPr lang="en-AU" smtClean="0"/>
              <a:pPr/>
              <a:t>25/06/2015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70447BF-1FC0-4DA4-88E1-04BDD1BBA48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30B76A43-D0A6-47DC-BB80-654FC95FD8E3}" type="datetimeFigureOut">
              <a:rPr lang="en-AU" smtClean="0"/>
              <a:pPr/>
              <a:t>25/06/2015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570447BF-1FC0-4DA4-88E1-04BDD1BBA48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30B76A43-D0A6-47DC-BB80-654FC95FD8E3}" type="datetimeFigureOut">
              <a:rPr lang="en-AU" smtClean="0"/>
              <a:pPr/>
              <a:t>25/06/2015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570447BF-1FC0-4DA4-88E1-04BDD1BBA48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30B76A43-D0A6-47DC-BB80-654FC95FD8E3}" type="datetimeFigureOut">
              <a:rPr lang="en-AU" smtClean="0"/>
              <a:pPr/>
              <a:t>25/06/2015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A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570447BF-1FC0-4DA4-88E1-04BDD1BBA48F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AU" smtClean="0"/>
              <a:t>Collapse </a:t>
            </a:r>
            <a:r>
              <a:rPr lang="en-AU" dirty="0"/>
              <a:t>of communism in Eastern Europe and the USSR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Topic 4: Renewal and End of the Cold War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The Union of the Soviet Socialist Republics (USSR) officially dissolved on 26</a:t>
            </a:r>
            <a:r>
              <a:rPr lang="en-AU" baseline="30000" dirty="0" smtClean="0"/>
              <a:t>th</a:t>
            </a:r>
            <a:r>
              <a:rPr lang="en-AU" dirty="0" smtClean="0"/>
              <a:t> December 1991</a:t>
            </a:r>
          </a:p>
          <a:p>
            <a:pPr>
              <a:buNone/>
            </a:pP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Revolution of 1989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The easing of Russian control over the Soviet states saw different Soviet states revolt against the USSR</a:t>
            </a:r>
          </a:p>
          <a:p>
            <a:r>
              <a:rPr lang="en-AU" dirty="0" smtClean="0"/>
              <a:t>Poland, Hungary, East Germany, Czechoslovakia and Romania all revolted</a:t>
            </a:r>
          </a:p>
          <a:p>
            <a:pPr>
              <a:buNone/>
            </a:pP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Fall of the Berlin Wall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9 November 1989</a:t>
            </a:r>
          </a:p>
          <a:p>
            <a:r>
              <a:rPr lang="en-AU" dirty="0" smtClean="0"/>
              <a:t>Symbolic fall of Communism</a:t>
            </a:r>
          </a:p>
          <a:p>
            <a:r>
              <a:rPr lang="en-AU" dirty="0" smtClean="0"/>
              <a:t>Occurred after months of peaceful protests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 descr="berlin20wall20freedo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692696"/>
            <a:ext cx="8532106" cy="57028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 descr="berlin09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332656"/>
            <a:ext cx="8748973" cy="58326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 descr="THEWA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404664"/>
            <a:ext cx="8742214" cy="59046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Gorbachev resigned on the 25</a:t>
            </a:r>
            <a:r>
              <a:rPr lang="en-AU" baseline="30000" dirty="0" smtClean="0"/>
              <a:t>th</a:t>
            </a:r>
            <a:r>
              <a:rPr lang="en-AU" dirty="0" smtClean="0"/>
              <a:t> December 1991, the Soviet Union was dissolved the next day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26</TotalTime>
  <Words>103</Words>
  <Application>Microsoft Office PowerPoint</Application>
  <PresentationFormat>On-screen Show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Verve</vt:lpstr>
      <vt:lpstr>Collapse of communism in Eastern Europe and the USSR</vt:lpstr>
      <vt:lpstr>PowerPoint Presentation</vt:lpstr>
      <vt:lpstr>The Revolution of 1989</vt:lpstr>
      <vt:lpstr>The Fall of the Berlin Wall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Soviet invasion of Afghanistan and its impact</dc:title>
  <dc:creator>joanna.nicholson</dc:creator>
  <cp:lastModifiedBy>Patric</cp:lastModifiedBy>
  <cp:revision>8</cp:revision>
  <dcterms:created xsi:type="dcterms:W3CDTF">2014-06-04T05:52:21Z</dcterms:created>
  <dcterms:modified xsi:type="dcterms:W3CDTF">2015-06-25T12:24:37Z</dcterms:modified>
</cp:coreProperties>
</file>