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1FC32-AEB5-4A80-8CED-F00FB48DD390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62F6C934-95AB-4873-958F-67CF37EBA3FB}">
      <dgm:prSet phldrT="[Text]"/>
      <dgm:spPr/>
      <dgm:t>
        <a:bodyPr/>
        <a:lstStyle/>
        <a:p>
          <a:r>
            <a:rPr lang="en-AU" dirty="0" smtClean="0"/>
            <a:t>_____________</a:t>
          </a:r>
          <a:endParaRPr lang="en-AU" dirty="0"/>
        </a:p>
      </dgm:t>
    </dgm:pt>
    <dgm:pt modelId="{7335AD92-15FB-4D70-9040-215AFE636534}" type="parTrans" cxnId="{45343C7A-9EB1-4398-8800-1C51E4C3B366}">
      <dgm:prSet/>
      <dgm:spPr/>
      <dgm:t>
        <a:bodyPr/>
        <a:lstStyle/>
        <a:p>
          <a:endParaRPr lang="en-AU"/>
        </a:p>
      </dgm:t>
    </dgm:pt>
    <dgm:pt modelId="{CA26EA8C-D334-47E6-8D13-382273237362}" type="sibTrans" cxnId="{45343C7A-9EB1-4398-8800-1C51E4C3B366}">
      <dgm:prSet/>
      <dgm:spPr/>
      <dgm:t>
        <a:bodyPr/>
        <a:lstStyle/>
        <a:p>
          <a:endParaRPr lang="en-AU"/>
        </a:p>
      </dgm:t>
    </dgm:pt>
    <dgm:pt modelId="{93A982A0-B0CF-4C9C-96B8-F0A3C59ADEAA}">
      <dgm:prSet phldrT="[Text]"/>
      <dgm:spPr/>
      <dgm:t>
        <a:bodyPr/>
        <a:lstStyle/>
        <a:p>
          <a:r>
            <a:rPr lang="en-AU" dirty="0" smtClean="0"/>
            <a:t>_________________</a:t>
          </a:r>
          <a:endParaRPr lang="en-AU" dirty="0"/>
        </a:p>
      </dgm:t>
    </dgm:pt>
    <dgm:pt modelId="{0819A6ED-098B-4FAC-A047-6DF6468C0818}" type="parTrans" cxnId="{37538035-EC23-4D5D-8B72-8624275226E8}">
      <dgm:prSet/>
      <dgm:spPr/>
      <dgm:t>
        <a:bodyPr/>
        <a:lstStyle/>
        <a:p>
          <a:endParaRPr lang="en-AU"/>
        </a:p>
      </dgm:t>
    </dgm:pt>
    <dgm:pt modelId="{AD57CC91-079B-4C98-84EC-307AB19A384D}" type="sibTrans" cxnId="{37538035-EC23-4D5D-8B72-8624275226E8}">
      <dgm:prSet/>
      <dgm:spPr/>
      <dgm:t>
        <a:bodyPr/>
        <a:lstStyle/>
        <a:p>
          <a:endParaRPr lang="en-AU"/>
        </a:p>
      </dgm:t>
    </dgm:pt>
    <dgm:pt modelId="{AD83B391-44D2-4A99-BB62-F2AD8288BE5D}">
      <dgm:prSet phldrT="[Text]"/>
      <dgm:spPr/>
      <dgm:t>
        <a:bodyPr/>
        <a:lstStyle/>
        <a:p>
          <a:r>
            <a:rPr lang="en-AU" dirty="0" smtClean="0"/>
            <a:t>_________________</a:t>
          </a:r>
          <a:endParaRPr lang="en-AU" dirty="0"/>
        </a:p>
      </dgm:t>
    </dgm:pt>
    <dgm:pt modelId="{541DC3E6-CD61-46D2-A141-D215EF952978}" type="parTrans" cxnId="{354322C0-F0A1-4307-AE57-210DFDED3402}">
      <dgm:prSet/>
      <dgm:spPr/>
      <dgm:t>
        <a:bodyPr/>
        <a:lstStyle/>
        <a:p>
          <a:endParaRPr lang="en-AU"/>
        </a:p>
      </dgm:t>
    </dgm:pt>
    <dgm:pt modelId="{55638417-517D-42C7-B50F-CBB8A0CA5AA2}" type="sibTrans" cxnId="{354322C0-F0A1-4307-AE57-210DFDED3402}">
      <dgm:prSet/>
      <dgm:spPr/>
      <dgm:t>
        <a:bodyPr/>
        <a:lstStyle/>
        <a:p>
          <a:endParaRPr lang="en-AU"/>
        </a:p>
      </dgm:t>
    </dgm:pt>
    <dgm:pt modelId="{431A77AE-B589-4262-B489-E6D23AD1A5D2}">
      <dgm:prSet phldrT="[Text]"/>
      <dgm:spPr/>
      <dgm:t>
        <a:bodyPr/>
        <a:lstStyle/>
        <a:p>
          <a:r>
            <a:rPr lang="en-AU" dirty="0" smtClean="0"/>
            <a:t>_________________</a:t>
          </a:r>
          <a:endParaRPr lang="en-AU" dirty="0"/>
        </a:p>
      </dgm:t>
    </dgm:pt>
    <dgm:pt modelId="{9D271620-1760-4C30-AE2C-9C7C4CDCE931}" type="parTrans" cxnId="{870ECFDA-E07D-4A8F-830A-AA5CEFF7D4C4}">
      <dgm:prSet/>
      <dgm:spPr/>
      <dgm:t>
        <a:bodyPr/>
        <a:lstStyle/>
        <a:p>
          <a:endParaRPr lang="en-AU"/>
        </a:p>
      </dgm:t>
    </dgm:pt>
    <dgm:pt modelId="{CCF4F5A6-AB09-4459-A372-E298FA63D70F}" type="sibTrans" cxnId="{870ECFDA-E07D-4A8F-830A-AA5CEFF7D4C4}">
      <dgm:prSet/>
      <dgm:spPr/>
      <dgm:t>
        <a:bodyPr/>
        <a:lstStyle/>
        <a:p>
          <a:endParaRPr lang="en-AU"/>
        </a:p>
      </dgm:t>
    </dgm:pt>
    <dgm:pt modelId="{A7761C9A-7B3F-4F07-B21D-970CF8916F71}">
      <dgm:prSet phldrT="[Text]"/>
      <dgm:spPr/>
      <dgm:t>
        <a:bodyPr/>
        <a:lstStyle/>
        <a:p>
          <a:r>
            <a:rPr lang="en-AU" dirty="0" smtClean="0"/>
            <a:t>_________________</a:t>
          </a:r>
          <a:endParaRPr lang="en-AU" dirty="0"/>
        </a:p>
      </dgm:t>
    </dgm:pt>
    <dgm:pt modelId="{59792F1D-7654-4B2D-A2B4-7AA5B7C773C8}" type="parTrans" cxnId="{B50B64D9-8DE7-4C77-A8CB-FD2A83BEFFB5}">
      <dgm:prSet/>
      <dgm:spPr/>
      <dgm:t>
        <a:bodyPr/>
        <a:lstStyle/>
        <a:p>
          <a:endParaRPr lang="en-AU"/>
        </a:p>
      </dgm:t>
    </dgm:pt>
    <dgm:pt modelId="{8E291A07-FEC1-45BA-A677-A13119447F1B}" type="sibTrans" cxnId="{B50B64D9-8DE7-4C77-A8CB-FD2A83BEFFB5}">
      <dgm:prSet/>
      <dgm:spPr/>
      <dgm:t>
        <a:bodyPr/>
        <a:lstStyle/>
        <a:p>
          <a:endParaRPr lang="en-AU"/>
        </a:p>
      </dgm:t>
    </dgm:pt>
    <dgm:pt modelId="{97D07350-DA22-4D70-ACEB-9AD40CC6055F}" type="pres">
      <dgm:prSet presAssocID="{1461FC32-AEB5-4A80-8CED-F00FB48DD39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F1280A72-379F-4AFD-8F30-8856AE73A727}" type="pres">
      <dgm:prSet presAssocID="{62F6C934-95AB-4873-958F-67CF37EBA3F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71ECA5C-EECA-4FBD-976D-E7CEE9D83BF3}" type="pres">
      <dgm:prSet presAssocID="{62F6C934-95AB-4873-958F-67CF37EBA3FB}" presName="spNode" presStyleCnt="0"/>
      <dgm:spPr/>
    </dgm:pt>
    <dgm:pt modelId="{C1320BC7-9947-4A30-87BF-5610B8ADC2B8}" type="pres">
      <dgm:prSet presAssocID="{CA26EA8C-D334-47E6-8D13-382273237362}" presName="sibTrans" presStyleLbl="sibTrans1D1" presStyleIdx="0" presStyleCnt="5"/>
      <dgm:spPr/>
      <dgm:t>
        <a:bodyPr/>
        <a:lstStyle/>
        <a:p>
          <a:endParaRPr lang="en-AU"/>
        </a:p>
      </dgm:t>
    </dgm:pt>
    <dgm:pt modelId="{19724661-E1F1-4D03-90C8-87CD69269914}" type="pres">
      <dgm:prSet presAssocID="{93A982A0-B0CF-4C9C-96B8-F0A3C59ADEA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B1DBAC8-F5D2-4E74-8FEF-45CBD94DC755}" type="pres">
      <dgm:prSet presAssocID="{93A982A0-B0CF-4C9C-96B8-F0A3C59ADEAA}" presName="spNode" presStyleCnt="0"/>
      <dgm:spPr/>
    </dgm:pt>
    <dgm:pt modelId="{750D7D82-3D4A-443F-9EAE-036B55C93D69}" type="pres">
      <dgm:prSet presAssocID="{AD57CC91-079B-4C98-84EC-307AB19A384D}" presName="sibTrans" presStyleLbl="sibTrans1D1" presStyleIdx="1" presStyleCnt="5"/>
      <dgm:spPr/>
      <dgm:t>
        <a:bodyPr/>
        <a:lstStyle/>
        <a:p>
          <a:endParaRPr lang="en-AU"/>
        </a:p>
      </dgm:t>
    </dgm:pt>
    <dgm:pt modelId="{46E92F1E-F504-4DCB-991C-F26C4A3F1AB5}" type="pres">
      <dgm:prSet presAssocID="{AD83B391-44D2-4A99-BB62-F2AD8288BE5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90DB82E-E178-4506-A585-3BC29C7248B9}" type="pres">
      <dgm:prSet presAssocID="{AD83B391-44D2-4A99-BB62-F2AD8288BE5D}" presName="spNode" presStyleCnt="0"/>
      <dgm:spPr/>
    </dgm:pt>
    <dgm:pt modelId="{4F83E42A-5B49-4137-9FDE-4F293E653B72}" type="pres">
      <dgm:prSet presAssocID="{55638417-517D-42C7-B50F-CBB8A0CA5AA2}" presName="sibTrans" presStyleLbl="sibTrans1D1" presStyleIdx="2" presStyleCnt="5"/>
      <dgm:spPr/>
      <dgm:t>
        <a:bodyPr/>
        <a:lstStyle/>
        <a:p>
          <a:endParaRPr lang="en-AU"/>
        </a:p>
      </dgm:t>
    </dgm:pt>
    <dgm:pt modelId="{367DEB60-1FDF-4EDE-A1F6-2C26CFFE16E7}" type="pres">
      <dgm:prSet presAssocID="{431A77AE-B589-4262-B489-E6D23AD1A5D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7B826A7-C924-4C74-A88C-1E84CDCDED69}" type="pres">
      <dgm:prSet presAssocID="{431A77AE-B589-4262-B489-E6D23AD1A5D2}" presName="spNode" presStyleCnt="0"/>
      <dgm:spPr/>
    </dgm:pt>
    <dgm:pt modelId="{5CE956C2-BA23-4A49-8EC2-DAC24D51B43E}" type="pres">
      <dgm:prSet presAssocID="{CCF4F5A6-AB09-4459-A372-E298FA63D70F}" presName="sibTrans" presStyleLbl="sibTrans1D1" presStyleIdx="3" presStyleCnt="5"/>
      <dgm:spPr/>
      <dgm:t>
        <a:bodyPr/>
        <a:lstStyle/>
        <a:p>
          <a:endParaRPr lang="en-AU"/>
        </a:p>
      </dgm:t>
    </dgm:pt>
    <dgm:pt modelId="{9318D4CA-4002-425B-8F86-A0D647695894}" type="pres">
      <dgm:prSet presAssocID="{A7761C9A-7B3F-4F07-B21D-970CF8916F7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9FF9D11-7436-481F-9659-13E8B9D58096}" type="pres">
      <dgm:prSet presAssocID="{A7761C9A-7B3F-4F07-B21D-970CF8916F71}" presName="spNode" presStyleCnt="0"/>
      <dgm:spPr/>
    </dgm:pt>
    <dgm:pt modelId="{D846D2BF-7001-4D42-A05B-443DB433D105}" type="pres">
      <dgm:prSet presAssocID="{8E291A07-FEC1-45BA-A677-A13119447F1B}" presName="sibTrans" presStyleLbl="sibTrans1D1" presStyleIdx="4" presStyleCnt="5"/>
      <dgm:spPr/>
      <dgm:t>
        <a:bodyPr/>
        <a:lstStyle/>
        <a:p>
          <a:endParaRPr lang="en-AU"/>
        </a:p>
      </dgm:t>
    </dgm:pt>
  </dgm:ptLst>
  <dgm:cxnLst>
    <dgm:cxn modelId="{45343C7A-9EB1-4398-8800-1C51E4C3B366}" srcId="{1461FC32-AEB5-4A80-8CED-F00FB48DD390}" destId="{62F6C934-95AB-4873-958F-67CF37EBA3FB}" srcOrd="0" destOrd="0" parTransId="{7335AD92-15FB-4D70-9040-215AFE636534}" sibTransId="{CA26EA8C-D334-47E6-8D13-382273237362}"/>
    <dgm:cxn modelId="{354322C0-F0A1-4307-AE57-210DFDED3402}" srcId="{1461FC32-AEB5-4A80-8CED-F00FB48DD390}" destId="{AD83B391-44D2-4A99-BB62-F2AD8288BE5D}" srcOrd="2" destOrd="0" parTransId="{541DC3E6-CD61-46D2-A141-D215EF952978}" sibTransId="{55638417-517D-42C7-B50F-CBB8A0CA5AA2}"/>
    <dgm:cxn modelId="{AAB91319-7C71-42AF-ADD8-66C807EAECC6}" type="presOf" srcId="{AD57CC91-079B-4C98-84EC-307AB19A384D}" destId="{750D7D82-3D4A-443F-9EAE-036B55C93D69}" srcOrd="0" destOrd="0" presId="urn:microsoft.com/office/officeart/2005/8/layout/cycle6"/>
    <dgm:cxn modelId="{B9E1F101-520F-45BD-991E-A23EC6D9F872}" type="presOf" srcId="{8E291A07-FEC1-45BA-A677-A13119447F1B}" destId="{D846D2BF-7001-4D42-A05B-443DB433D105}" srcOrd="0" destOrd="0" presId="urn:microsoft.com/office/officeart/2005/8/layout/cycle6"/>
    <dgm:cxn modelId="{8D4BA40A-DCDE-4544-B446-28A42A470105}" type="presOf" srcId="{93A982A0-B0CF-4C9C-96B8-F0A3C59ADEAA}" destId="{19724661-E1F1-4D03-90C8-87CD69269914}" srcOrd="0" destOrd="0" presId="urn:microsoft.com/office/officeart/2005/8/layout/cycle6"/>
    <dgm:cxn modelId="{E4E7033E-7875-464E-8AB9-AB5BB1E8FDEA}" type="presOf" srcId="{AD83B391-44D2-4A99-BB62-F2AD8288BE5D}" destId="{46E92F1E-F504-4DCB-991C-F26C4A3F1AB5}" srcOrd="0" destOrd="0" presId="urn:microsoft.com/office/officeart/2005/8/layout/cycle6"/>
    <dgm:cxn modelId="{CF98F5B5-66C0-4DB8-897B-36FC220F4948}" type="presOf" srcId="{62F6C934-95AB-4873-958F-67CF37EBA3FB}" destId="{F1280A72-379F-4AFD-8F30-8856AE73A727}" srcOrd="0" destOrd="0" presId="urn:microsoft.com/office/officeart/2005/8/layout/cycle6"/>
    <dgm:cxn modelId="{46D4895F-81CB-4B1E-B75C-145ADC8EAB58}" type="presOf" srcId="{431A77AE-B589-4262-B489-E6D23AD1A5D2}" destId="{367DEB60-1FDF-4EDE-A1F6-2C26CFFE16E7}" srcOrd="0" destOrd="0" presId="urn:microsoft.com/office/officeart/2005/8/layout/cycle6"/>
    <dgm:cxn modelId="{870ECFDA-E07D-4A8F-830A-AA5CEFF7D4C4}" srcId="{1461FC32-AEB5-4A80-8CED-F00FB48DD390}" destId="{431A77AE-B589-4262-B489-E6D23AD1A5D2}" srcOrd="3" destOrd="0" parTransId="{9D271620-1760-4C30-AE2C-9C7C4CDCE931}" sibTransId="{CCF4F5A6-AB09-4459-A372-E298FA63D70F}"/>
    <dgm:cxn modelId="{8362F767-A3FE-41F4-AFC4-5BE44459378C}" type="presOf" srcId="{CCF4F5A6-AB09-4459-A372-E298FA63D70F}" destId="{5CE956C2-BA23-4A49-8EC2-DAC24D51B43E}" srcOrd="0" destOrd="0" presId="urn:microsoft.com/office/officeart/2005/8/layout/cycle6"/>
    <dgm:cxn modelId="{B50B64D9-8DE7-4C77-A8CB-FD2A83BEFFB5}" srcId="{1461FC32-AEB5-4A80-8CED-F00FB48DD390}" destId="{A7761C9A-7B3F-4F07-B21D-970CF8916F71}" srcOrd="4" destOrd="0" parTransId="{59792F1D-7654-4B2D-A2B4-7AA5B7C773C8}" sibTransId="{8E291A07-FEC1-45BA-A677-A13119447F1B}"/>
    <dgm:cxn modelId="{CAFA3B23-B6D7-48B5-8139-B59DDEB46C78}" type="presOf" srcId="{1461FC32-AEB5-4A80-8CED-F00FB48DD390}" destId="{97D07350-DA22-4D70-ACEB-9AD40CC6055F}" srcOrd="0" destOrd="0" presId="urn:microsoft.com/office/officeart/2005/8/layout/cycle6"/>
    <dgm:cxn modelId="{37538035-EC23-4D5D-8B72-8624275226E8}" srcId="{1461FC32-AEB5-4A80-8CED-F00FB48DD390}" destId="{93A982A0-B0CF-4C9C-96B8-F0A3C59ADEAA}" srcOrd="1" destOrd="0" parTransId="{0819A6ED-098B-4FAC-A047-6DF6468C0818}" sibTransId="{AD57CC91-079B-4C98-84EC-307AB19A384D}"/>
    <dgm:cxn modelId="{F7BA58C5-E2A4-49B1-BA41-29F4056A4A05}" type="presOf" srcId="{CA26EA8C-D334-47E6-8D13-382273237362}" destId="{C1320BC7-9947-4A30-87BF-5610B8ADC2B8}" srcOrd="0" destOrd="0" presId="urn:microsoft.com/office/officeart/2005/8/layout/cycle6"/>
    <dgm:cxn modelId="{EF6BA688-0C7D-4D49-8F6E-FFAD1734EAC7}" type="presOf" srcId="{A7761C9A-7B3F-4F07-B21D-970CF8916F71}" destId="{9318D4CA-4002-425B-8F86-A0D647695894}" srcOrd="0" destOrd="0" presId="urn:microsoft.com/office/officeart/2005/8/layout/cycle6"/>
    <dgm:cxn modelId="{037DCEEC-172A-40E3-8BFE-55D7F7BF4D52}" type="presOf" srcId="{55638417-517D-42C7-B50F-CBB8A0CA5AA2}" destId="{4F83E42A-5B49-4137-9FDE-4F293E653B72}" srcOrd="0" destOrd="0" presId="urn:microsoft.com/office/officeart/2005/8/layout/cycle6"/>
    <dgm:cxn modelId="{87930A23-7CC0-4790-A7AA-E96338319647}" type="presParOf" srcId="{97D07350-DA22-4D70-ACEB-9AD40CC6055F}" destId="{F1280A72-379F-4AFD-8F30-8856AE73A727}" srcOrd="0" destOrd="0" presId="urn:microsoft.com/office/officeart/2005/8/layout/cycle6"/>
    <dgm:cxn modelId="{F17229AB-6A77-4FC8-A4CB-BE3BEE2C6864}" type="presParOf" srcId="{97D07350-DA22-4D70-ACEB-9AD40CC6055F}" destId="{971ECA5C-EECA-4FBD-976D-E7CEE9D83BF3}" srcOrd="1" destOrd="0" presId="urn:microsoft.com/office/officeart/2005/8/layout/cycle6"/>
    <dgm:cxn modelId="{28193FA3-E776-4F8C-82FB-9DCF9755609B}" type="presParOf" srcId="{97D07350-DA22-4D70-ACEB-9AD40CC6055F}" destId="{C1320BC7-9947-4A30-87BF-5610B8ADC2B8}" srcOrd="2" destOrd="0" presId="urn:microsoft.com/office/officeart/2005/8/layout/cycle6"/>
    <dgm:cxn modelId="{F5F20EDA-9D6B-4618-B430-7888B1795B9C}" type="presParOf" srcId="{97D07350-DA22-4D70-ACEB-9AD40CC6055F}" destId="{19724661-E1F1-4D03-90C8-87CD69269914}" srcOrd="3" destOrd="0" presId="urn:microsoft.com/office/officeart/2005/8/layout/cycle6"/>
    <dgm:cxn modelId="{8A8D27DF-6307-486C-8362-6B26AD863310}" type="presParOf" srcId="{97D07350-DA22-4D70-ACEB-9AD40CC6055F}" destId="{DB1DBAC8-F5D2-4E74-8FEF-45CBD94DC755}" srcOrd="4" destOrd="0" presId="urn:microsoft.com/office/officeart/2005/8/layout/cycle6"/>
    <dgm:cxn modelId="{5B861B8B-D4BB-4AA8-BC8D-538BBF4E5D05}" type="presParOf" srcId="{97D07350-DA22-4D70-ACEB-9AD40CC6055F}" destId="{750D7D82-3D4A-443F-9EAE-036B55C93D69}" srcOrd="5" destOrd="0" presId="urn:microsoft.com/office/officeart/2005/8/layout/cycle6"/>
    <dgm:cxn modelId="{10FC7300-8BF5-414C-BB4A-AEF9BA660DB9}" type="presParOf" srcId="{97D07350-DA22-4D70-ACEB-9AD40CC6055F}" destId="{46E92F1E-F504-4DCB-991C-F26C4A3F1AB5}" srcOrd="6" destOrd="0" presId="urn:microsoft.com/office/officeart/2005/8/layout/cycle6"/>
    <dgm:cxn modelId="{AF088D69-CE17-41A3-A224-09712B636AF5}" type="presParOf" srcId="{97D07350-DA22-4D70-ACEB-9AD40CC6055F}" destId="{E90DB82E-E178-4506-A585-3BC29C7248B9}" srcOrd="7" destOrd="0" presId="urn:microsoft.com/office/officeart/2005/8/layout/cycle6"/>
    <dgm:cxn modelId="{DC922C7A-3E57-4E88-B7FF-911B2556215F}" type="presParOf" srcId="{97D07350-DA22-4D70-ACEB-9AD40CC6055F}" destId="{4F83E42A-5B49-4137-9FDE-4F293E653B72}" srcOrd="8" destOrd="0" presId="urn:microsoft.com/office/officeart/2005/8/layout/cycle6"/>
    <dgm:cxn modelId="{89C9A6C5-E15C-4C0C-A87D-E1F3D471C36D}" type="presParOf" srcId="{97D07350-DA22-4D70-ACEB-9AD40CC6055F}" destId="{367DEB60-1FDF-4EDE-A1F6-2C26CFFE16E7}" srcOrd="9" destOrd="0" presId="urn:microsoft.com/office/officeart/2005/8/layout/cycle6"/>
    <dgm:cxn modelId="{5ED46D59-BB3A-45D3-805A-61B57B9125A6}" type="presParOf" srcId="{97D07350-DA22-4D70-ACEB-9AD40CC6055F}" destId="{F7B826A7-C924-4C74-A88C-1E84CDCDED69}" srcOrd="10" destOrd="0" presId="urn:microsoft.com/office/officeart/2005/8/layout/cycle6"/>
    <dgm:cxn modelId="{5DE0934E-93EE-44EC-9C87-C87BF37993A7}" type="presParOf" srcId="{97D07350-DA22-4D70-ACEB-9AD40CC6055F}" destId="{5CE956C2-BA23-4A49-8EC2-DAC24D51B43E}" srcOrd="11" destOrd="0" presId="urn:microsoft.com/office/officeart/2005/8/layout/cycle6"/>
    <dgm:cxn modelId="{8EC99D71-5C20-436C-92BC-D6189381B706}" type="presParOf" srcId="{97D07350-DA22-4D70-ACEB-9AD40CC6055F}" destId="{9318D4CA-4002-425B-8F86-A0D647695894}" srcOrd="12" destOrd="0" presId="urn:microsoft.com/office/officeart/2005/8/layout/cycle6"/>
    <dgm:cxn modelId="{A0F7E9B4-9FC1-4D7A-A40F-DE488CE58272}" type="presParOf" srcId="{97D07350-DA22-4D70-ACEB-9AD40CC6055F}" destId="{E9FF9D11-7436-481F-9659-13E8B9D58096}" srcOrd="13" destOrd="0" presId="urn:microsoft.com/office/officeart/2005/8/layout/cycle6"/>
    <dgm:cxn modelId="{233EBAC0-E779-40D0-9561-38D90E12B22B}" type="presParOf" srcId="{97D07350-DA22-4D70-ACEB-9AD40CC6055F}" destId="{D846D2BF-7001-4D42-A05B-443DB433D10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280A72-379F-4AFD-8F30-8856AE73A727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_____________</a:t>
          </a:r>
          <a:endParaRPr lang="en-AU" sz="1000" kern="1200" dirty="0"/>
        </a:p>
      </dsp:txBody>
      <dsp:txXfrm>
        <a:off x="2422865" y="44730"/>
        <a:ext cx="1250268" cy="783022"/>
      </dsp:txXfrm>
    </dsp:sp>
    <dsp:sp modelId="{C1320BC7-9947-4A30-87BF-5610B8ADC2B8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409246" y="137594"/>
              </a:moveTo>
              <a:arcTo wR="1732594" hR="1732594" stAng="17579295" swAng="19599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24661-E1F1-4D03-90C8-87CD69269914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_________________</a:t>
          </a:r>
          <a:endParaRPr lang="en-AU" sz="1000" kern="1200" dirty="0"/>
        </a:p>
      </dsp:txBody>
      <dsp:txXfrm>
        <a:off x="4070661" y="1241923"/>
        <a:ext cx="1250268" cy="783022"/>
      </dsp:txXfrm>
    </dsp:sp>
    <dsp:sp modelId="{750D7D82-3D4A-443F-9EAE-036B55C93D69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2825" y="1642133"/>
              </a:moveTo>
              <a:arcTo wR="1732594" hR="1732594" stAng="21420430" swAng="21951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E92F1E-F504-4DCB-991C-F26C4A3F1AB5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_________________</a:t>
          </a:r>
          <a:endParaRPr lang="en-AU" sz="1000" kern="1200" dirty="0"/>
        </a:p>
      </dsp:txBody>
      <dsp:txXfrm>
        <a:off x="3441259" y="3179023"/>
        <a:ext cx="1250268" cy="783022"/>
      </dsp:txXfrm>
    </dsp:sp>
    <dsp:sp modelId="{4F83E42A-5B49-4137-9FDE-4F293E653B72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076618" y="3430690"/>
              </a:moveTo>
              <a:arcTo wR="1732594" hR="1732594" stAng="4712834" swAng="13743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DEB60-1FDF-4EDE-A1F6-2C26CFFE16E7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_________________</a:t>
          </a:r>
          <a:endParaRPr lang="en-AU" sz="1000" kern="1200" dirty="0"/>
        </a:p>
      </dsp:txBody>
      <dsp:txXfrm>
        <a:off x="1404472" y="3179023"/>
        <a:ext cx="1250268" cy="783022"/>
      </dsp:txXfrm>
    </dsp:sp>
    <dsp:sp modelId="{5CE956C2-BA23-4A49-8EC2-DAC24D51B43E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89352" y="2691206"/>
              </a:moveTo>
              <a:arcTo wR="1732594" hR="1732594" stAng="8784456" swAng="21951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8D4CA-4002-425B-8F86-A0D647695894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_________________</a:t>
          </a:r>
          <a:endParaRPr lang="en-AU" sz="1000" kern="1200" dirty="0"/>
        </a:p>
      </dsp:txBody>
      <dsp:txXfrm>
        <a:off x="775070" y="1241923"/>
        <a:ext cx="1250268" cy="783022"/>
      </dsp:txXfrm>
    </dsp:sp>
    <dsp:sp modelId="{D846D2BF-7001-4D42-A05B-443DB433D105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02072" y="755102"/>
              </a:moveTo>
              <a:arcTo wR="1732594" hR="1732594" stAng="12860714" swAng="19599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15AD-E62D-4916-A025-AD3C41AEE3C0}" type="datetimeFigureOut">
              <a:rPr lang="en-AU" smtClean="0"/>
              <a:t>7/09/2012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E40C-7B39-490B-97F6-B4C9618A971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15AD-E62D-4916-A025-AD3C41AEE3C0}" type="datetimeFigureOut">
              <a:rPr lang="en-AU" smtClean="0"/>
              <a:t>7/09/2012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E40C-7B39-490B-97F6-B4C9618A971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15AD-E62D-4916-A025-AD3C41AEE3C0}" type="datetimeFigureOut">
              <a:rPr lang="en-AU" smtClean="0"/>
              <a:t>7/09/2012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E40C-7B39-490B-97F6-B4C9618A971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15AD-E62D-4916-A025-AD3C41AEE3C0}" type="datetimeFigureOut">
              <a:rPr lang="en-AU" smtClean="0"/>
              <a:t>7/09/2012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E40C-7B39-490B-97F6-B4C9618A971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15AD-E62D-4916-A025-AD3C41AEE3C0}" type="datetimeFigureOut">
              <a:rPr lang="en-AU" smtClean="0"/>
              <a:t>7/09/2012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E40C-7B39-490B-97F6-B4C9618A971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15AD-E62D-4916-A025-AD3C41AEE3C0}" type="datetimeFigureOut">
              <a:rPr lang="en-AU" smtClean="0"/>
              <a:t>7/09/2012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E40C-7B39-490B-97F6-B4C9618A971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15AD-E62D-4916-A025-AD3C41AEE3C0}" type="datetimeFigureOut">
              <a:rPr lang="en-AU" smtClean="0"/>
              <a:t>7/09/2012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E40C-7B39-490B-97F6-B4C9618A971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15AD-E62D-4916-A025-AD3C41AEE3C0}" type="datetimeFigureOut">
              <a:rPr lang="en-AU" smtClean="0"/>
              <a:t>7/09/2012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E40C-7B39-490B-97F6-B4C9618A971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15AD-E62D-4916-A025-AD3C41AEE3C0}" type="datetimeFigureOut">
              <a:rPr lang="en-AU" smtClean="0"/>
              <a:t>7/09/2012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E40C-7B39-490B-97F6-B4C9618A971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15AD-E62D-4916-A025-AD3C41AEE3C0}" type="datetimeFigureOut">
              <a:rPr lang="en-AU" smtClean="0"/>
              <a:t>7/09/2012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E40C-7B39-490B-97F6-B4C9618A971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15AD-E62D-4916-A025-AD3C41AEE3C0}" type="datetimeFigureOut">
              <a:rPr lang="en-AU" smtClean="0"/>
              <a:t>7/09/2012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E40C-7B39-490B-97F6-B4C9618A971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615AD-E62D-4916-A025-AD3C41AEE3C0}" type="datetimeFigureOut">
              <a:rPr lang="en-AU" smtClean="0"/>
              <a:t>7/09/2012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CE40C-7B39-490B-97F6-B4C9618A9712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3pOVfJwBd5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Australia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Tourism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en-AU" dirty="0">
                <a:solidFill>
                  <a:schemeClr val="accent1"/>
                </a:solidFill>
              </a:rPr>
              <a:t>Australia has developed strong global links through its tourism and sport. </a:t>
            </a:r>
            <a:endParaRPr lang="en-AU" dirty="0" smtClean="0">
              <a:solidFill>
                <a:schemeClr val="accent1"/>
              </a:solidFill>
            </a:endParaRPr>
          </a:p>
          <a:p>
            <a:r>
              <a:rPr lang="en-AU" dirty="0" smtClean="0">
                <a:solidFill>
                  <a:schemeClr val="accent1"/>
                </a:solidFill>
              </a:rPr>
              <a:t>Both </a:t>
            </a:r>
            <a:r>
              <a:rPr lang="en-AU" dirty="0">
                <a:solidFill>
                  <a:schemeClr val="accent1"/>
                </a:solidFill>
              </a:rPr>
              <a:t>industries are of great economic importance to Australia and are a significant source of growth for the Australian economy. </a:t>
            </a:r>
            <a:endParaRPr lang="en-AU" dirty="0" smtClean="0">
              <a:solidFill>
                <a:schemeClr val="accent1"/>
              </a:solidFill>
            </a:endParaRPr>
          </a:p>
          <a:p>
            <a:r>
              <a:rPr lang="en-AU" dirty="0" smtClean="0"/>
              <a:t>While </a:t>
            </a:r>
            <a:r>
              <a:rPr lang="en-AU" dirty="0"/>
              <a:t>tourism is also an important source of employment in Australia, sport is significant for its image as a national 'religion' or 'obsession' with its own potential for attracting sport and business relationships with other countries.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2.gstatic.com/images?q=tbn:ANd9GcS6nQHS1sxpuAJA7X7nDArzyMX-PdTqPK6ePeaBCjMEycI1RK_3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0"/>
            <a:ext cx="2691780" cy="182510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Tourism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en-AU" dirty="0"/>
              <a:t>The importance of tourism to Australia may be seen in the number of Australians travelling overseas and, in turn, the thousands of overseas tourists visiting Australia each year. </a:t>
            </a:r>
            <a:endParaRPr lang="en-AU" dirty="0" smtClean="0"/>
          </a:p>
          <a:p>
            <a:r>
              <a:rPr lang="en-AU" dirty="0" smtClean="0"/>
              <a:t>It </a:t>
            </a:r>
            <a:r>
              <a:rPr lang="en-AU" dirty="0"/>
              <a:t>has been Australia's single largest source of foreign exchange dollars and a significant source of employment and economic growth.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Sources of inbound </a:t>
            </a:r>
            <a:r>
              <a:rPr lang="en-AU" b="1" dirty="0" smtClean="0"/>
              <a:t>tourists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Where do you think tourists coming to Australia are from??</a:t>
            </a:r>
            <a:endParaRPr lang="en-A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03648" y="25649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23907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20589209">
            <a:off x="1139249" y="1361133"/>
            <a:ext cx="209664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4400" b="1" dirty="0" smtClean="0"/>
              <a:t>EUROPE</a:t>
            </a:r>
            <a:endParaRPr lang="en-AU" sz="4400" b="1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60648"/>
            <a:ext cx="2796530" cy="296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573016"/>
            <a:ext cx="288032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3573016"/>
            <a:ext cx="2836912" cy="3014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Millions of visitors have recently come to Australia, with an increase in arrivals over the previous decade. </a:t>
            </a:r>
          </a:p>
          <a:p>
            <a:r>
              <a:rPr lang="en-AU" dirty="0" smtClean="0"/>
              <a:t>Inbound tourism has traditionally come more from Europe and North America but the fastest growing source of tourists with significant increases has been in Asia-Pacific countries, particularly New Zealand. </a:t>
            </a:r>
          </a:p>
          <a:p>
            <a:r>
              <a:rPr lang="en-AU" dirty="0" smtClean="0">
                <a:solidFill>
                  <a:schemeClr val="tx2"/>
                </a:solidFill>
              </a:rPr>
              <a:t>Overall, the top source countries for visitor arrivals have often been New Zealand, followed by Japan, the United Kingdom and the United States. </a:t>
            </a:r>
            <a:endParaRPr lang="en-A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AU" dirty="0" smtClean="0"/>
              <a:t>Significant </a:t>
            </a:r>
            <a:r>
              <a:rPr lang="en-AU" dirty="0"/>
              <a:t>increases for tourists have recently occurred for China, New Zealand, and Japan</a:t>
            </a:r>
            <a:r>
              <a:rPr lang="en-AU" dirty="0" smtClean="0"/>
              <a:t>.</a:t>
            </a:r>
          </a:p>
          <a:p>
            <a:pPr>
              <a:buNone/>
            </a:pPr>
            <a:r>
              <a:rPr lang="en-AU" dirty="0" smtClean="0"/>
              <a:t> </a:t>
            </a:r>
          </a:p>
          <a:p>
            <a:r>
              <a:rPr lang="en-AU" dirty="0" smtClean="0"/>
              <a:t>Tourist </a:t>
            </a:r>
            <a:r>
              <a:rPr lang="en-AU" dirty="0"/>
              <a:t>numbers from European countries such as Italy, France and Ireland have also significantly increased. 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r>
              <a:rPr lang="en-AU" dirty="0" smtClean="0">
                <a:solidFill>
                  <a:schemeClr val="tx2"/>
                </a:solidFill>
              </a:rPr>
              <a:t>While </a:t>
            </a:r>
            <a:r>
              <a:rPr lang="en-AU" dirty="0">
                <a:solidFill>
                  <a:schemeClr val="tx2"/>
                </a:solidFill>
              </a:rPr>
              <a:t>New Zealand has seen the most visitor arrivals to Australia, Japan has often been Australia's largest financial tourism market.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Outbound destinations for </a:t>
            </a:r>
            <a:r>
              <a:rPr lang="en-AU" b="1" dirty="0" smtClean="0"/>
              <a:t>tourism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>
                <a:solidFill>
                  <a:schemeClr val="tx2"/>
                </a:solidFill>
              </a:rPr>
              <a:t>The number of Australians travelling overseas has steadily increased, and is currently at the highest annual number of departures so far recorded. </a:t>
            </a:r>
            <a:endParaRPr lang="en-AU" dirty="0" smtClean="0">
              <a:solidFill>
                <a:schemeClr val="tx2"/>
              </a:solidFill>
            </a:endParaRPr>
          </a:p>
          <a:p>
            <a:endParaRPr lang="en-AU" dirty="0">
              <a:solidFill>
                <a:schemeClr val="tx2"/>
              </a:solidFill>
            </a:endParaRPr>
          </a:p>
          <a:p>
            <a:r>
              <a:rPr lang="en-AU" dirty="0" smtClean="0">
                <a:solidFill>
                  <a:schemeClr val="tx2"/>
                </a:solidFill>
              </a:rPr>
              <a:t>The </a:t>
            </a:r>
            <a:r>
              <a:rPr lang="en-AU" dirty="0">
                <a:solidFill>
                  <a:schemeClr val="tx2"/>
                </a:solidFill>
              </a:rPr>
              <a:t>most popular destinations have often been New Zealand, followed by the United States, the United Kingdom, Indonesia and Thailand.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hlinkClick r:id="rId2"/>
              </a:rPr>
              <a:t>http://youtu.be/3pOVfJwBd5s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AU" dirty="0"/>
          </a:p>
          <a:p>
            <a:r>
              <a:rPr lang="en-AU" dirty="0" smtClean="0"/>
              <a:t>What image of Australia does this ad promote?</a:t>
            </a:r>
          </a:p>
          <a:p>
            <a:r>
              <a:rPr lang="en-AU" dirty="0" smtClean="0"/>
              <a:t>What types of activities does it suggest you could do in Australia?</a:t>
            </a:r>
          </a:p>
          <a:p>
            <a:r>
              <a:rPr lang="en-AU" dirty="0" smtClean="0"/>
              <a:t>Is this an accurate depiction of life in Australia? Why, why not?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ustralia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 - &amp;quot;Tourism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Sources of inbound tourists&amp;quot;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 - &amp;quot;Outbound destinations for tourism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http://youtu.be/3pOVfJwBd5s&amp;quot;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374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Australia</vt:lpstr>
      <vt:lpstr>PowerPoint Presentation</vt:lpstr>
      <vt:lpstr>Tourism</vt:lpstr>
      <vt:lpstr>Sources of inbound tourists</vt:lpstr>
      <vt:lpstr>PowerPoint Presentation</vt:lpstr>
      <vt:lpstr>PowerPoint Presentation</vt:lpstr>
      <vt:lpstr>PowerPoint Presentation</vt:lpstr>
      <vt:lpstr>Outbound destinations for tourism</vt:lpstr>
      <vt:lpstr>http://youtu.be/3pOVfJwBd5s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</dc:title>
  <dc:creator>Kelly</dc:creator>
  <cp:lastModifiedBy>Kelly Hammond</cp:lastModifiedBy>
  <cp:revision>6</cp:revision>
  <dcterms:created xsi:type="dcterms:W3CDTF">2012-09-02T08:14:39Z</dcterms:created>
  <dcterms:modified xsi:type="dcterms:W3CDTF">2012-09-07T05:17:52Z</dcterms:modified>
</cp:coreProperties>
</file>