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3/7/16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3/7/16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3/7/16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3/7/16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3/7/16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3/7/16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3/7/16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3/7/16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3/7/16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3/7/16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3/7/16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3/7/16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3/7/16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Coastal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Gold Coast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118" y="5429992"/>
            <a:ext cx="9026038" cy="1232065"/>
          </a:xfrm>
        </p:spPr>
        <p:txBody>
          <a:bodyPr>
            <a:normAutofit/>
          </a:bodyPr>
          <a:lstStyle/>
          <a:p>
            <a:r>
              <a:rPr lang="en-US" dirty="0" smtClean="0"/>
              <a:t>An act of Parliament enabled the construction of </a:t>
            </a:r>
            <a:r>
              <a:rPr lang="en-US" dirty="0" err="1" smtClean="0"/>
              <a:t>groynes</a:t>
            </a:r>
            <a:r>
              <a:rPr lang="en-US" dirty="0" smtClean="0"/>
              <a:t> like this one at </a:t>
            </a:r>
            <a:r>
              <a:rPr lang="en-US" dirty="0" err="1" smtClean="0"/>
              <a:t>Kirra</a:t>
            </a:r>
            <a:r>
              <a:rPr lang="en-US" dirty="0" smtClean="0"/>
              <a:t> Beach to protect  property and catch sand. However, some saw it as un ugly intrusion onto the natural beach environment.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61" y="115455"/>
            <a:ext cx="95504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an attempt to manage Gold Coast beaches, the Queensland government passed the Beach Protection Act in 1968 that established the beach protection authority.</a:t>
            </a:r>
          </a:p>
          <a:p>
            <a:endParaRPr lang="en-US" dirty="0"/>
          </a:p>
          <a:p>
            <a:r>
              <a:rPr lang="en-US" dirty="0" smtClean="0"/>
              <a:t>This government body has the power to implement management strategies including the building of rock walls and beach nourishment programs at strategic points along the coast.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solution to erosion of the beaches in the area and the protection of property, this authority has been successful, even creating some outstanding surfing spots such as </a:t>
            </a:r>
            <a:r>
              <a:rPr lang="en-US" dirty="0" err="1" smtClean="0"/>
              <a:t>Kirra</a:t>
            </a:r>
            <a:r>
              <a:rPr lang="en-US" dirty="0" smtClean="0"/>
              <a:t> Beach.</a:t>
            </a:r>
          </a:p>
          <a:p>
            <a:endParaRPr lang="en-US" dirty="0"/>
          </a:p>
          <a:p>
            <a:r>
              <a:rPr lang="en-US" dirty="0" smtClean="0"/>
              <a:t>A criticism of their actions has been that some of the coastal management strategies they have implemented have looked unsightly and detracted from the beauty of the beach – one of the main reasons for development of the area in the first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Why is the Gold Coast regarded as an important residential and tourism region?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Identify the coastal processes that threaten the developments located along the </a:t>
            </a:r>
            <a:r>
              <a:rPr lang="en-US" dirty="0" err="1" smtClean="0"/>
              <a:t>foredunes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Name two coastal management techniques that have been used to protect the Gold Coast beaches.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What role has the Queensland government had in managing the Gold Coast beaches? How successful have they been in managing the coastal environment?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Why have some of the management solutions applied to Gold Coast </a:t>
            </a:r>
            <a:r>
              <a:rPr lang="en-US" dirty="0" err="1" smtClean="0"/>
              <a:t>beache</a:t>
            </a:r>
            <a:r>
              <a:rPr lang="en-US" dirty="0" smtClean="0"/>
              <a:t> been </a:t>
            </a:r>
            <a:r>
              <a:rPr lang="en-US" dirty="0" err="1" smtClean="0"/>
              <a:t>criticised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the South-eastern corner of Queensland, the Gold Coast is one of the fastest growing regions in Australia.</a:t>
            </a:r>
          </a:p>
          <a:p>
            <a:endParaRPr lang="en-US" dirty="0"/>
          </a:p>
          <a:p>
            <a:r>
              <a:rPr lang="en-US" dirty="0" smtClean="0"/>
              <a:t>It is Australia’s sixth largest city, attracting around 15,000 new residents each year.</a:t>
            </a:r>
          </a:p>
          <a:p>
            <a:endParaRPr lang="en-US" dirty="0"/>
          </a:p>
          <a:p>
            <a:r>
              <a:rPr lang="en-US" dirty="0" smtClean="0"/>
              <a:t>As a tourist destination it is also one of Australia’s most popular locations, attracting on average 80,000 visitors PER DAY!!!!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sustainable use of resources is a priority today for any development planned for the Gold Coast.</a:t>
            </a:r>
          </a:p>
          <a:p>
            <a:endParaRPr lang="en-US" dirty="0"/>
          </a:p>
          <a:p>
            <a:r>
              <a:rPr lang="en-US" dirty="0" smtClean="0"/>
              <a:t>This especially applies to the beaches, but it has not always been the case.</a:t>
            </a:r>
          </a:p>
          <a:p>
            <a:endParaRPr lang="en-US" dirty="0"/>
          </a:p>
          <a:p>
            <a:r>
              <a:rPr lang="en-US" dirty="0" smtClean="0"/>
              <a:t>In the past, development took place with little consideration or understanding of the geographical processes that operate in the coastal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Erosion and deposition are natural processes.</a:t>
            </a:r>
          </a:p>
          <a:p>
            <a:endParaRPr lang="en-US" dirty="0"/>
          </a:p>
          <a:p>
            <a:r>
              <a:rPr lang="en-US" dirty="0" smtClean="0"/>
              <a:t>During big seas the beach and </a:t>
            </a:r>
            <a:r>
              <a:rPr lang="en-US" dirty="0" err="1" smtClean="0"/>
              <a:t>foredune</a:t>
            </a:r>
            <a:r>
              <a:rPr lang="en-US" dirty="0" smtClean="0"/>
              <a:t> are eroded away, only to be built back up again by constructive waves.</a:t>
            </a:r>
          </a:p>
          <a:p>
            <a:endParaRPr lang="en-US" dirty="0"/>
          </a:p>
          <a:p>
            <a:r>
              <a:rPr lang="en-US" dirty="0" smtClean="0"/>
              <a:t>Property built on the shoreline can be at risk of destruction from storm waves.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storms in 1967, 1972, 1974 and 1996, the beaches of the Gold Coast experienced severe erosion and the eroded material was not being replenished.</a:t>
            </a:r>
          </a:p>
          <a:p>
            <a:endParaRPr lang="en-US" dirty="0"/>
          </a:p>
          <a:p>
            <a:r>
              <a:rPr lang="en-US" dirty="0" smtClean="0"/>
              <a:t>Some beaches even began to disappear completely.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77" y="1298329"/>
            <a:ext cx="1295202" cy="1088136"/>
          </a:xfrm>
        </p:spPr>
        <p:txBody>
          <a:bodyPr/>
          <a:lstStyle/>
          <a:p>
            <a:r>
              <a:rPr lang="en-US" smtClean="0"/>
              <a:t>1967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3" y="8934"/>
            <a:ext cx="7386452" cy="6849066"/>
          </a:xfrm>
        </p:spPr>
      </p:pic>
    </p:spTree>
    <p:extLst>
      <p:ext uri="{BB962C8B-B14F-4D97-AF65-F5344CB8AC3E}">
        <p14:creationId xmlns:p14="http://schemas.microsoft.com/office/powerpoint/2010/main" val="28561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57" y="265176"/>
            <a:ext cx="8878084" cy="5536870"/>
          </a:xfrm>
        </p:spPr>
      </p:pic>
    </p:spTree>
    <p:extLst>
      <p:ext uri="{BB962C8B-B14F-4D97-AF65-F5344CB8AC3E}">
        <p14:creationId xmlns:p14="http://schemas.microsoft.com/office/powerpoint/2010/main" val="7037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593767"/>
            <a:ext cx="9188822" cy="5715000"/>
          </a:xfrm>
        </p:spPr>
      </p:pic>
    </p:spTree>
    <p:extLst>
      <p:ext uri="{BB962C8B-B14F-4D97-AF65-F5344CB8AC3E}">
        <p14:creationId xmlns:p14="http://schemas.microsoft.com/office/powerpoint/2010/main" val="18938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265176"/>
            <a:ext cx="9926060" cy="6201888"/>
          </a:xfrm>
        </p:spPr>
      </p:pic>
    </p:spTree>
    <p:extLst>
      <p:ext uri="{BB962C8B-B14F-4D97-AF65-F5344CB8AC3E}">
        <p14:creationId xmlns:p14="http://schemas.microsoft.com/office/powerpoint/2010/main" val="5917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1564232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Wade into this watercolor painting of ocean waters and sandy beach. The  scenery evokes memories of that favorite seaside vacation. This template offers a variety of slide layouts including title slides, bulleted lists, a sample chart, a SmartArt graphic,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TP102895251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FA8337FE-F429-4C10-9F33-728386121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B3CB6E-7984-4C80-BA98-F40474E1014D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457</Words>
  <Application>Microsoft Macintosh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Georgia</vt:lpstr>
      <vt:lpstr>Arial</vt:lpstr>
      <vt:lpstr>Ocean 16x9</vt:lpstr>
      <vt:lpstr>Coastal management</vt:lpstr>
      <vt:lpstr>PowerPoint Presentation</vt:lpstr>
      <vt:lpstr>Development issues</vt:lpstr>
      <vt:lpstr>PowerPoint Presentation</vt:lpstr>
      <vt:lpstr>PowerPoint Presentation</vt:lpstr>
      <vt:lpstr>1967</vt:lpstr>
      <vt:lpstr>PowerPoint Presentation</vt:lpstr>
      <vt:lpstr>PowerPoint Presentation</vt:lpstr>
      <vt:lpstr>PowerPoint Presentation</vt:lpstr>
      <vt:lpstr>PowerPoint Presentation</vt:lpstr>
      <vt:lpstr>Management Strategies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Hammond, Kelly</dc:creator>
  <cp:lastModifiedBy/>
  <cp:revision>1</cp:revision>
  <dcterms:created xsi:type="dcterms:W3CDTF">2016-03-06T22:20:50Z</dcterms:created>
  <dcterms:modified xsi:type="dcterms:W3CDTF">2016-03-06T22:57:07Z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