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0"/>
  </p:normalViewPr>
  <p:slideViewPr>
    <p:cSldViewPr snapToGrid="0" snapToObjects="1">
      <p:cViewPr varScale="1">
        <p:scale>
          <a:sx n="100" d="100"/>
          <a:sy n="100" d="100"/>
        </p:scale>
        <p:origin x="4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7/22/16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7/22/16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7/22/16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7/22/16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7/22/16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731559"/>
            <a:ext cx="10993549" cy="1475013"/>
          </a:xfrm>
        </p:spPr>
        <p:txBody>
          <a:bodyPr/>
          <a:lstStyle/>
          <a:p>
            <a:r>
              <a:rPr lang="en-US" b="1" dirty="0"/>
              <a:t>Origins of the Cold War 1945–1953 </a:t>
            </a: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17700"/>
            <a:ext cx="5219700" cy="4267200"/>
          </a:xfrm>
          <a:prstGeom prst="rect">
            <a:avLst/>
          </a:prstGeom>
        </p:spPr>
      </p:pic>
    </p:spTree>
    <p:extLst>
      <p:ext uri="{BB962C8B-B14F-4D97-AF65-F5344CB8AC3E}">
        <p14:creationId xmlns:p14="http://schemas.microsoft.com/office/powerpoint/2010/main" val="16193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394" y="410056"/>
            <a:ext cx="11735211" cy="5952644"/>
          </a:xfrm>
        </p:spPr>
      </p:pic>
    </p:spTree>
    <p:extLst>
      <p:ext uri="{BB962C8B-B14F-4D97-AF65-F5344CB8AC3E}">
        <p14:creationId xmlns:p14="http://schemas.microsoft.com/office/powerpoint/2010/main" val="107008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1945 conferences and the emergence of the superpowers</a:t>
            </a:r>
            <a:endParaRPr lang="en-US" dirty="0"/>
          </a:p>
        </p:txBody>
      </p:sp>
      <p:sp>
        <p:nvSpPr>
          <p:cNvPr id="3" name="Content Placeholder 2"/>
          <p:cNvSpPr>
            <a:spLocks noGrp="1"/>
          </p:cNvSpPr>
          <p:nvPr>
            <p:ph idx="1"/>
          </p:nvPr>
        </p:nvSpPr>
        <p:spPr>
          <a:xfrm>
            <a:off x="581192" y="2180496"/>
            <a:ext cx="11029615" cy="4423504"/>
          </a:xfrm>
        </p:spPr>
        <p:txBody>
          <a:bodyPr>
            <a:normAutofit/>
          </a:bodyPr>
          <a:lstStyle/>
          <a:p>
            <a:pPr marL="0" indent="0">
              <a:buNone/>
            </a:pPr>
            <a:r>
              <a:rPr lang="en-US" b="1" dirty="0"/>
              <a:t>Focus </a:t>
            </a:r>
            <a:r>
              <a:rPr lang="en-US" b="1"/>
              <a:t>questions</a:t>
            </a:r>
            <a:r>
              <a:rPr lang="en-US" smtClean="0"/>
              <a:t>:</a:t>
            </a:r>
            <a:endParaRPr lang="en-US" dirty="0"/>
          </a:p>
          <a:p>
            <a:r>
              <a:rPr lang="en-US" dirty="0"/>
              <a:t>Why was there underlying tension and suspicion between the USSR and the West? Refer to events between the two World Wars and during the war</a:t>
            </a:r>
            <a:r>
              <a:rPr lang="en-US" dirty="0" smtClean="0"/>
              <a:t>.</a:t>
            </a:r>
          </a:p>
          <a:p>
            <a:pPr marL="0" indent="0">
              <a:buNone/>
            </a:pPr>
            <a:endParaRPr lang="en-US" dirty="0"/>
          </a:p>
          <a:p>
            <a:r>
              <a:rPr lang="en-US" dirty="0"/>
              <a:t>For each conference (</a:t>
            </a:r>
            <a:r>
              <a:rPr lang="en-US" b="1" dirty="0"/>
              <a:t>Yalta</a:t>
            </a:r>
            <a:r>
              <a:rPr lang="en-US" dirty="0"/>
              <a:t> and </a:t>
            </a:r>
            <a:r>
              <a:rPr lang="en-US" b="1" dirty="0"/>
              <a:t>Potsdam</a:t>
            </a:r>
            <a:r>
              <a:rPr lang="en-US" dirty="0"/>
              <a:t>), answer the following:</a:t>
            </a:r>
          </a:p>
          <a:p>
            <a:r>
              <a:rPr lang="en-US" dirty="0"/>
              <a:t>Where was the conference held?</a:t>
            </a:r>
          </a:p>
          <a:p>
            <a:r>
              <a:rPr lang="en-US" dirty="0"/>
              <a:t>When was the conference held?</a:t>
            </a:r>
          </a:p>
          <a:p>
            <a:r>
              <a:rPr lang="en-US" dirty="0"/>
              <a:t>Who attended the conference?</a:t>
            </a:r>
          </a:p>
          <a:p>
            <a:r>
              <a:rPr lang="en-US" dirty="0"/>
              <a:t>What were the issues under discussion and the decisions made at the conference?</a:t>
            </a:r>
            <a:endParaRPr lang="en-US" dirty="0"/>
          </a:p>
        </p:txBody>
      </p:sp>
    </p:spTree>
    <p:extLst>
      <p:ext uri="{BB962C8B-B14F-4D97-AF65-F5344CB8AC3E}">
        <p14:creationId xmlns:p14="http://schemas.microsoft.com/office/powerpoint/2010/main" val="135774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Yalta Conference</a:t>
            </a:r>
            <a:endParaRPr lang="en-US" dirty="0"/>
          </a:p>
        </p:txBody>
      </p:sp>
      <p:sp>
        <p:nvSpPr>
          <p:cNvPr id="3" name="Content Placeholder 2"/>
          <p:cNvSpPr>
            <a:spLocks noGrp="1"/>
          </p:cNvSpPr>
          <p:nvPr>
            <p:ph idx="1"/>
          </p:nvPr>
        </p:nvSpPr>
        <p:spPr>
          <a:xfrm>
            <a:off x="581193" y="2180496"/>
            <a:ext cx="6518107" cy="4334604"/>
          </a:xfrm>
        </p:spPr>
        <p:txBody>
          <a:bodyPr>
            <a:noAutofit/>
          </a:bodyPr>
          <a:lstStyle/>
          <a:p>
            <a:r>
              <a:rPr lang="en-US" sz="2000" b="1" dirty="0"/>
              <a:t>Where</a:t>
            </a:r>
            <a:r>
              <a:rPr lang="en-US" sz="2000" dirty="0"/>
              <a:t>: Yalta on the Crimean peninsula in the Black Sea.</a:t>
            </a:r>
          </a:p>
          <a:p>
            <a:endParaRPr lang="en-US" sz="2000" dirty="0"/>
          </a:p>
          <a:p>
            <a:r>
              <a:rPr lang="en-US" sz="2000" b="1" dirty="0"/>
              <a:t>When</a:t>
            </a:r>
            <a:r>
              <a:rPr lang="en-US" sz="2000" dirty="0"/>
              <a:t>: 4-11 February 1945. Germany was nearing defeat. Japan was still in the war. Russia was in a dominant military position: she had occupied much of Eastern Europe and was nearing Berlin. The Western allies had not yet crossed the Rhine. The Atomic bomb had not yet been tested and it was not sure that it would work. Roosevelt was unwell.</a:t>
            </a:r>
          </a:p>
          <a:p>
            <a:endParaRPr lang="en-US" sz="2000" dirty="0"/>
          </a:p>
          <a:p>
            <a:r>
              <a:rPr lang="en-US" sz="2000" b="1" dirty="0"/>
              <a:t>Who</a:t>
            </a:r>
            <a:r>
              <a:rPr lang="en-US" sz="2000" dirty="0"/>
              <a:t>: The leaders of the Grand Alliance: Roosevelt, Churchill, Stalin</a:t>
            </a:r>
            <a:r>
              <a:rPr lang="en-US" sz="2000" dirty="0" smtClean="0"/>
              <a: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100" y="2286000"/>
            <a:ext cx="4506571" cy="3695700"/>
          </a:xfrm>
          <a:prstGeom prst="rect">
            <a:avLst/>
          </a:prstGeom>
        </p:spPr>
      </p:pic>
    </p:spTree>
    <p:extLst>
      <p:ext uri="{BB962C8B-B14F-4D97-AF65-F5344CB8AC3E}">
        <p14:creationId xmlns:p14="http://schemas.microsoft.com/office/powerpoint/2010/main" val="52270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1955800"/>
            <a:ext cx="11029615" cy="4775200"/>
          </a:xfrm>
        </p:spPr>
        <p:txBody>
          <a:bodyPr>
            <a:normAutofit fontScale="92500"/>
          </a:bodyPr>
          <a:lstStyle/>
          <a:p>
            <a:r>
              <a:rPr lang="en-US" sz="2800" b="1" dirty="0">
                <a:solidFill>
                  <a:schemeClr val="tx1"/>
                </a:solidFill>
              </a:rPr>
              <a:t>Issues</a:t>
            </a:r>
            <a:r>
              <a:rPr lang="en-US" sz="2800" dirty="0">
                <a:solidFill>
                  <a:schemeClr val="tx1"/>
                </a:solidFill>
              </a:rPr>
              <a:t>: Voting procedures and membership of UN; Poland and Eastern Europe; treatment of Germany and Austria; Soviets joining the war against Japan.</a:t>
            </a:r>
          </a:p>
          <a:p>
            <a:endParaRPr lang="en-US" sz="2800" dirty="0"/>
          </a:p>
          <a:p>
            <a:r>
              <a:rPr lang="en-US" sz="2800" b="1" dirty="0"/>
              <a:t>Decisions</a:t>
            </a:r>
            <a:r>
              <a:rPr lang="en-US" sz="2800" dirty="0"/>
              <a:t>:</a:t>
            </a:r>
          </a:p>
          <a:p>
            <a:r>
              <a:rPr lang="en-US" sz="2800" dirty="0"/>
              <a:t>unconditional surrender of Germany</a:t>
            </a:r>
          </a:p>
          <a:p>
            <a:r>
              <a:rPr lang="en-US" sz="2800" dirty="0"/>
              <a:t>four-power occupation of Germany and Austria</a:t>
            </a:r>
          </a:p>
          <a:p>
            <a:r>
              <a:rPr lang="en-US" sz="2800" dirty="0"/>
              <a:t>war-crimes trials</a:t>
            </a:r>
          </a:p>
          <a:p>
            <a:r>
              <a:rPr lang="en-US" sz="2800" dirty="0"/>
              <a:t>United Nations</a:t>
            </a:r>
          </a:p>
          <a:p>
            <a:r>
              <a:rPr lang="en-US" sz="2800" dirty="0"/>
              <a:t>free elections for Eastern </a:t>
            </a:r>
            <a:r>
              <a:rPr lang="en-US" sz="2800" dirty="0" smtClean="0"/>
              <a:t>Europe</a:t>
            </a:r>
          </a:p>
        </p:txBody>
      </p:sp>
    </p:spTree>
    <p:extLst>
      <p:ext uri="{BB962C8B-B14F-4D97-AF65-F5344CB8AC3E}">
        <p14:creationId xmlns:p14="http://schemas.microsoft.com/office/powerpoint/2010/main" val="107363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1192" y="1816100"/>
            <a:ext cx="11029615" cy="4775200"/>
          </a:xfrm>
        </p:spPr>
        <p:txBody>
          <a:bodyPr>
            <a:normAutofit lnSpcReduction="10000"/>
          </a:bodyPr>
          <a:lstStyle/>
          <a:p>
            <a:pPr marL="0" indent="0">
              <a:buNone/>
            </a:pPr>
            <a:r>
              <a:rPr lang="en-US" sz="2400" dirty="0"/>
              <a:t>Secret agreements:</a:t>
            </a:r>
          </a:p>
          <a:p>
            <a:r>
              <a:rPr lang="en-US" sz="2400" dirty="0"/>
              <a:t>USSR to enter war against Japan</a:t>
            </a:r>
          </a:p>
          <a:p>
            <a:r>
              <a:rPr lang="en-US" sz="2400" dirty="0"/>
              <a:t>USSR to gain territory in Asia from China and Japan</a:t>
            </a:r>
          </a:p>
          <a:p>
            <a:r>
              <a:rPr lang="en-US" sz="2400" dirty="0"/>
              <a:t>USSR to take land from Poland and Poland would gain land from Germany (Poland to be moved to the west)</a:t>
            </a:r>
          </a:p>
          <a:p>
            <a:pPr marL="0" indent="0">
              <a:buNone/>
            </a:pPr>
            <a:r>
              <a:rPr lang="en-US" sz="2400" dirty="0"/>
              <a:t>Unresolved:</a:t>
            </a:r>
          </a:p>
          <a:p>
            <a:r>
              <a:rPr lang="en-US" sz="2400" dirty="0"/>
              <a:t>Reparations</a:t>
            </a:r>
          </a:p>
          <a:p>
            <a:r>
              <a:rPr lang="en-US" sz="2400" dirty="0"/>
              <a:t>Polish self-determination: important for Britain - this was why they declared war; vital for USSR as it was the route of invasion for Germany in WWI and WWII. A communist government had been set up in Poland in Jan. 1945. Britain supported the democratic Polish government in exile.</a:t>
            </a:r>
          </a:p>
          <a:p>
            <a:endParaRPr lang="en-US" dirty="0"/>
          </a:p>
        </p:txBody>
      </p:sp>
    </p:spTree>
    <p:extLst>
      <p:ext uri="{BB962C8B-B14F-4D97-AF65-F5344CB8AC3E}">
        <p14:creationId xmlns:p14="http://schemas.microsoft.com/office/powerpoint/2010/main" val="23222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March 1945: Russia was not invited to a meeting to negotiate the surrender of German troops in Italy. Russia decided to relocate the new border between Poland and Germany further to the west. Soviet governments installed in Bulgaria and Hungary.</a:t>
            </a:r>
          </a:p>
          <a:p>
            <a:r>
              <a:rPr lang="en-US" sz="2400" dirty="0"/>
              <a:t>April 1945, Roosevelt died. Replaced by Harry S. Truman.</a:t>
            </a:r>
            <a:endParaRPr lang="en-US" sz="2400" dirty="0"/>
          </a:p>
        </p:txBody>
      </p:sp>
    </p:spTree>
    <p:extLst>
      <p:ext uri="{BB962C8B-B14F-4D97-AF65-F5344CB8AC3E}">
        <p14:creationId xmlns:p14="http://schemas.microsoft.com/office/powerpoint/2010/main" val="174910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Potsdam Conference</a:t>
            </a:r>
            <a:endParaRPr lang="en-US" dirty="0"/>
          </a:p>
        </p:txBody>
      </p:sp>
      <p:sp>
        <p:nvSpPr>
          <p:cNvPr id="3" name="Content Placeholder 2"/>
          <p:cNvSpPr>
            <a:spLocks noGrp="1"/>
          </p:cNvSpPr>
          <p:nvPr>
            <p:ph idx="1"/>
          </p:nvPr>
        </p:nvSpPr>
        <p:spPr>
          <a:xfrm>
            <a:off x="339892" y="2307496"/>
            <a:ext cx="5756108" cy="3678303"/>
          </a:xfrm>
        </p:spPr>
        <p:txBody>
          <a:bodyPr>
            <a:noAutofit/>
          </a:bodyPr>
          <a:lstStyle/>
          <a:p>
            <a:r>
              <a:rPr lang="en-US" sz="2400" b="1" dirty="0"/>
              <a:t>Where</a:t>
            </a:r>
            <a:r>
              <a:rPr lang="en-US" sz="2400" dirty="0"/>
              <a:t>: Royal palace at Potsdam near Berlin.</a:t>
            </a:r>
          </a:p>
          <a:p>
            <a:endParaRPr lang="en-US" sz="2400" dirty="0"/>
          </a:p>
          <a:p>
            <a:r>
              <a:rPr lang="en-US" sz="2400" b="1" dirty="0"/>
              <a:t>When</a:t>
            </a:r>
            <a:r>
              <a:rPr lang="en-US" sz="2400" dirty="0"/>
              <a:t>: 17 July - 2 Aug 1945. Germany had surrendered on 8 May. Japan was still in the war.</a:t>
            </a:r>
          </a:p>
          <a:p>
            <a:endParaRPr lang="en-US" sz="2400" dirty="0"/>
          </a:p>
          <a:p>
            <a:r>
              <a:rPr lang="en-US" sz="2400" b="1" dirty="0"/>
              <a:t>Who</a:t>
            </a:r>
            <a:r>
              <a:rPr lang="en-US" sz="2400" dirty="0"/>
              <a:t>: Stalin, Churchill (replaced by Clement Attlee midway through the conference), Harry S. Truman.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314" y="1828800"/>
            <a:ext cx="5907385" cy="4880456"/>
          </a:xfrm>
          <a:prstGeom prst="rect">
            <a:avLst/>
          </a:prstGeom>
        </p:spPr>
      </p:pic>
    </p:spTree>
    <p:extLst>
      <p:ext uri="{BB962C8B-B14F-4D97-AF65-F5344CB8AC3E}">
        <p14:creationId xmlns:p14="http://schemas.microsoft.com/office/powerpoint/2010/main" val="174779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b="1" dirty="0"/>
              <a:t>Agreements</a:t>
            </a:r>
            <a:r>
              <a:rPr lang="en-US" sz="2400" dirty="0"/>
              <a:t>:</a:t>
            </a:r>
          </a:p>
          <a:p>
            <a:r>
              <a:rPr lang="en-US" sz="2400" dirty="0"/>
              <a:t>Allied Control Council for Germany</a:t>
            </a:r>
          </a:p>
          <a:p>
            <a:r>
              <a:rPr lang="en-US" sz="2400" dirty="0"/>
              <a:t>Germany: single economic unit</a:t>
            </a:r>
          </a:p>
          <a:p>
            <a:pPr marL="0" indent="0">
              <a:buNone/>
            </a:pPr>
            <a:r>
              <a:rPr lang="en-US" sz="2400" dirty="0"/>
              <a:t>No agreement:</a:t>
            </a:r>
          </a:p>
          <a:p>
            <a:r>
              <a:rPr lang="en-US" sz="2400" dirty="0"/>
              <a:t>Reparations - Soviets demanded $10 billion dollars</a:t>
            </a:r>
          </a:p>
          <a:p>
            <a:r>
              <a:rPr lang="en-US" sz="2400" dirty="0"/>
              <a:t>Border between Poland and Germany. To the Russians it was permanent.</a:t>
            </a:r>
          </a:p>
          <a:p>
            <a:r>
              <a:rPr lang="en-US" sz="2400" dirty="0"/>
              <a:t>Polish self-determination</a:t>
            </a:r>
          </a:p>
          <a:p>
            <a:r>
              <a:rPr lang="en-US" sz="2400" dirty="0"/>
              <a:t>Soviet control of the Black Sea straits.</a:t>
            </a:r>
            <a:endParaRPr lang="en-US" sz="2400" dirty="0"/>
          </a:p>
        </p:txBody>
      </p:sp>
    </p:spTree>
    <p:extLst>
      <p:ext uri="{BB962C8B-B14F-4D97-AF65-F5344CB8AC3E}">
        <p14:creationId xmlns:p14="http://schemas.microsoft.com/office/powerpoint/2010/main" val="196253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Potsdam Declaration 26 July called for unconditional surrender of Japan: “The alternative... is prompt and utter destruction.” (Roosevelt had told Stalin of the Atomic Bomb on 24 July.</a:t>
            </a:r>
          </a:p>
          <a:p>
            <a:r>
              <a:rPr lang="en-US" sz="2800" dirty="0"/>
              <a:t>Potsdam Protocols signed 1 August.</a:t>
            </a:r>
            <a:endParaRPr lang="en-US" sz="2800" dirty="0"/>
          </a:p>
        </p:txBody>
      </p:sp>
    </p:spTree>
    <p:extLst>
      <p:ext uri="{BB962C8B-B14F-4D97-AF65-F5344CB8AC3E}">
        <p14:creationId xmlns:p14="http://schemas.microsoft.com/office/powerpoint/2010/main" val="34399459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9</TotalTime>
  <Words>531</Words>
  <Application>Microsoft Macintosh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Gill Sans MT</vt:lpstr>
      <vt:lpstr>Wingdings 2</vt:lpstr>
      <vt:lpstr>Dividend</vt:lpstr>
      <vt:lpstr>Origins of the Cold War 1945–1953  </vt:lpstr>
      <vt:lpstr>1945 conferences and the emergence of the superpowers</vt:lpstr>
      <vt:lpstr>The Yalta Conference</vt:lpstr>
      <vt:lpstr>PowerPoint Presentation</vt:lpstr>
      <vt:lpstr>PowerPoint Presentation</vt:lpstr>
      <vt:lpstr>PowerPoint Presentation</vt:lpstr>
      <vt:lpstr>The Potsdam Conference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Cold War 1945–1953  </dc:title>
  <dc:creator>Hammond, Kelly</dc:creator>
  <cp:lastModifiedBy>Hammond, Kelly</cp:lastModifiedBy>
  <cp:revision>1</cp:revision>
  <dcterms:created xsi:type="dcterms:W3CDTF">2016-07-21T23:51:12Z</dcterms:created>
  <dcterms:modified xsi:type="dcterms:W3CDTF">2016-07-22T00:00:28Z</dcterms:modified>
</cp:coreProperties>
</file>