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FBB262D-B881-4A75-BF0E-50F0AB3D070A}" type="datetimeFigureOut">
              <a:rPr lang="en-AU" smtClean="0"/>
              <a:t>12/02/2015</a:t>
            </a:fld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A7D3347-959A-43F2-803C-9CA953BA85B7}" type="slidenum">
              <a:rPr lang="en-AU" smtClean="0"/>
              <a:t>‹#›</a:t>
            </a:fld>
            <a:endParaRPr lang="en-A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262D-B881-4A75-BF0E-50F0AB3D070A}" type="datetimeFigureOut">
              <a:rPr lang="en-AU" smtClean="0"/>
              <a:t>12/02/2015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D3347-959A-43F2-803C-9CA953BA85B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262D-B881-4A75-BF0E-50F0AB3D070A}" type="datetimeFigureOut">
              <a:rPr lang="en-AU" smtClean="0"/>
              <a:t>12/02/2015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D3347-959A-43F2-803C-9CA953BA85B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262D-B881-4A75-BF0E-50F0AB3D070A}" type="datetimeFigureOut">
              <a:rPr lang="en-AU" smtClean="0"/>
              <a:t>12/02/2015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D3347-959A-43F2-803C-9CA953BA85B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262D-B881-4A75-BF0E-50F0AB3D070A}" type="datetimeFigureOut">
              <a:rPr lang="en-AU" smtClean="0"/>
              <a:t>12/02/2015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D3347-959A-43F2-803C-9CA953BA85B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262D-B881-4A75-BF0E-50F0AB3D070A}" type="datetimeFigureOut">
              <a:rPr lang="en-AU" smtClean="0"/>
              <a:t>12/02/2015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D3347-959A-43F2-803C-9CA953BA85B7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262D-B881-4A75-BF0E-50F0AB3D070A}" type="datetimeFigureOut">
              <a:rPr lang="en-AU" smtClean="0"/>
              <a:t>12/02/2015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D3347-959A-43F2-803C-9CA953BA85B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262D-B881-4A75-BF0E-50F0AB3D070A}" type="datetimeFigureOut">
              <a:rPr lang="en-AU" smtClean="0"/>
              <a:t>12/02/2015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D3347-959A-43F2-803C-9CA953BA85B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262D-B881-4A75-BF0E-50F0AB3D070A}" type="datetimeFigureOut">
              <a:rPr lang="en-AU" smtClean="0"/>
              <a:t>12/02/2015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D3347-959A-43F2-803C-9CA953BA85B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262D-B881-4A75-BF0E-50F0AB3D070A}" type="datetimeFigureOut">
              <a:rPr lang="en-AU" smtClean="0"/>
              <a:t>12/02/2015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D3347-959A-43F2-803C-9CA953BA85B7}" type="slidenum">
              <a:rPr lang="en-AU" smtClean="0"/>
              <a:t>‹#›</a:t>
            </a:fld>
            <a:endParaRPr lang="en-A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262D-B881-4A75-BF0E-50F0AB3D070A}" type="datetimeFigureOut">
              <a:rPr lang="en-AU" smtClean="0"/>
              <a:t>12/02/2015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D3347-959A-43F2-803C-9CA953BA85B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FBB262D-B881-4A75-BF0E-50F0AB3D070A}" type="datetimeFigureOut">
              <a:rPr lang="en-AU" smtClean="0"/>
              <a:t>12/02/2015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7D3347-959A-43F2-803C-9CA953BA85B7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756"/>
            <a:ext cx="8898480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553" y="260648"/>
            <a:ext cx="7772400" cy="1470025"/>
          </a:xfrm>
        </p:spPr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Precious water</a:t>
            </a: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The World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● Three quarters of the Earth’s surface is covered with water.</a:t>
            </a:r>
          </a:p>
          <a:p>
            <a:pPr marL="0" indent="0">
              <a:buNone/>
            </a:pPr>
            <a:r>
              <a:rPr lang="en-AU" dirty="0"/>
              <a:t>● 97 per cent of this water can’t be used by people, plants or animals, because it is found in the </a:t>
            </a:r>
            <a:r>
              <a:rPr lang="en-AU" dirty="0" smtClean="0"/>
              <a:t>oceans as </a:t>
            </a:r>
            <a:r>
              <a:rPr lang="en-AU" dirty="0"/>
              <a:t>salt water.</a:t>
            </a:r>
          </a:p>
          <a:p>
            <a:pPr marL="0" indent="0">
              <a:buNone/>
            </a:pPr>
            <a:r>
              <a:rPr lang="en-AU" dirty="0"/>
              <a:t>● The other 3 per cent is fresh water. Of this 2 per cent is frozen in ice caps, glaciers and on </a:t>
            </a:r>
            <a:r>
              <a:rPr lang="en-AU" dirty="0" smtClean="0"/>
              <a:t>snowy mountain </a:t>
            </a:r>
            <a:r>
              <a:rPr lang="en-AU" dirty="0"/>
              <a:t>ranges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336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0647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● Only about 0.5 per cent of the remaining water on earth is useable, fresh water.</a:t>
            </a:r>
          </a:p>
          <a:p>
            <a:pPr marL="0" indent="0">
              <a:buNone/>
            </a:pPr>
            <a:r>
              <a:rPr lang="en-AU" dirty="0" smtClean="0"/>
              <a:t>● 80 per cent of the water we use is surface water.</a:t>
            </a:r>
          </a:p>
          <a:p>
            <a:pPr marL="0" indent="0">
              <a:buNone/>
            </a:pPr>
            <a:r>
              <a:rPr lang="en-AU" dirty="0" smtClean="0"/>
              <a:t>● 30 to 50 times more water is found underground. Ground water is the water found between particles of soil and rocks beneath the ground.</a:t>
            </a:r>
          </a:p>
        </p:txBody>
      </p:sp>
    </p:spTree>
    <p:extLst>
      <p:ext uri="{BB962C8B-B14F-4D97-AF65-F5344CB8AC3E}">
        <p14:creationId xmlns:p14="http://schemas.microsoft.com/office/powerpoint/2010/main" val="10004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024744" cy="1143000"/>
          </a:xfrm>
        </p:spPr>
        <p:txBody>
          <a:bodyPr/>
          <a:lstStyle/>
          <a:p>
            <a:r>
              <a:rPr lang="en-AU" dirty="0" smtClean="0"/>
              <a:t>The Water Cycle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8077885" cy="4535041"/>
          </a:xfrm>
        </p:spPr>
      </p:pic>
    </p:spTree>
    <p:extLst>
      <p:ext uri="{BB962C8B-B14F-4D97-AF65-F5344CB8AC3E}">
        <p14:creationId xmlns:p14="http://schemas.microsoft.com/office/powerpoint/2010/main" val="25307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Australia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● In the last 100 years there have been 37 years of major drought conditions in NSW.</a:t>
            </a:r>
          </a:p>
          <a:p>
            <a:pPr marL="0" indent="0">
              <a:buNone/>
            </a:pPr>
            <a:r>
              <a:rPr lang="en-AU" dirty="0"/>
              <a:t>● Different States and Territories use different amounts of water, the hottest states use the most water.</a:t>
            </a:r>
          </a:p>
        </p:txBody>
      </p:sp>
    </p:spTree>
    <p:extLst>
      <p:ext uri="{BB962C8B-B14F-4D97-AF65-F5344CB8AC3E}">
        <p14:creationId xmlns:p14="http://schemas.microsoft.com/office/powerpoint/2010/main" val="12794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Sydney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● The water we use inside our homes each day in the Sydney catchment area would fill 450 </a:t>
            </a:r>
            <a:r>
              <a:rPr lang="en-AU" dirty="0" smtClean="0"/>
              <a:t>Olympic swimming </a:t>
            </a:r>
            <a:r>
              <a:rPr lang="en-AU" dirty="0"/>
              <a:t>pools.</a:t>
            </a:r>
          </a:p>
          <a:p>
            <a:pPr marL="0" indent="0">
              <a:buNone/>
            </a:pPr>
            <a:r>
              <a:rPr lang="en-AU" dirty="0"/>
              <a:t>● The water we use outside our homes each day in the Sydney catchment area would fill 150 </a:t>
            </a:r>
            <a:r>
              <a:rPr lang="en-AU" dirty="0" smtClean="0"/>
              <a:t>Olympic swimming </a:t>
            </a:r>
            <a:r>
              <a:rPr lang="en-AU" dirty="0"/>
              <a:t>pools.</a:t>
            </a:r>
          </a:p>
        </p:txBody>
      </p:sp>
    </p:spTree>
    <p:extLst>
      <p:ext uri="{BB962C8B-B14F-4D97-AF65-F5344CB8AC3E}">
        <p14:creationId xmlns:p14="http://schemas.microsoft.com/office/powerpoint/2010/main" val="113968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People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● Water makes up two-thirds of your body.</a:t>
            </a:r>
          </a:p>
          <a:p>
            <a:pPr marL="0" indent="0">
              <a:buNone/>
            </a:pPr>
            <a:r>
              <a:rPr lang="en-AU" dirty="0"/>
              <a:t>● People drink six to eight cups of water, milk,</a:t>
            </a:r>
          </a:p>
          <a:p>
            <a:pPr marL="0" indent="0">
              <a:buNone/>
            </a:pPr>
            <a:r>
              <a:rPr lang="en-AU" dirty="0"/>
              <a:t>fruit juice, soft drink, tea or coffee a day.</a:t>
            </a:r>
          </a:p>
          <a:p>
            <a:pPr marL="0" indent="0">
              <a:buNone/>
            </a:pPr>
            <a:r>
              <a:rPr lang="en-AU" dirty="0"/>
              <a:t>● Plants and animals are mostly water too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94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● People use water for drinking, cleaning, growing and processing food, growing crops, leisure activities, cooking, putting out fires and</a:t>
            </a:r>
          </a:p>
          <a:p>
            <a:pPr marL="0" indent="0">
              <a:buNone/>
            </a:pPr>
            <a:r>
              <a:rPr lang="en-AU" dirty="0" smtClean="0"/>
              <a:t>generating electricity.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● The average daily water use per Australian is</a:t>
            </a:r>
          </a:p>
          <a:p>
            <a:pPr marL="0" indent="0">
              <a:buNone/>
            </a:pPr>
            <a:r>
              <a:rPr lang="en-AU" dirty="0" smtClean="0"/>
              <a:t>about 500 litres.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67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● 20 per cent of the water used in the home is for showering/bathing.</a:t>
            </a:r>
          </a:p>
          <a:p>
            <a:pPr marL="0" indent="0">
              <a:buNone/>
            </a:pPr>
            <a:r>
              <a:rPr lang="en-AU" dirty="0" smtClean="0"/>
              <a:t>● 25 per cent of water is used outdoors when watering gardens.</a:t>
            </a:r>
          </a:p>
          <a:p>
            <a:pPr marL="0" indent="0">
              <a:buNone/>
            </a:pPr>
            <a:r>
              <a:rPr lang="en-AU" dirty="0" smtClean="0"/>
              <a:t>● 23 per cent is used when flushing the toilet.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806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cious water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he World&amp;quot;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 - &amp;quot;The Water Cycle&amp;quot;&quot;/&gt;&lt;property id=&quot;20307&quot; value=&quot;264&quot;/&gt;&lt;/object&gt;&lt;object type=&quot;3&quot; unique_id=&quot;10008&quot;&gt;&lt;property id=&quot;20148&quot; value=&quot;5&quot;/&gt;&lt;property id=&quot;20300&quot; value=&quot;Slide 5 - &amp;quot;Australia&amp;quot;&quot;/&gt;&lt;property id=&quot;20307&quot; value=&quot;259&quot;/&gt;&lt;/object&gt;&lt;object type=&quot;3&quot; unique_id=&quot;10009&quot;&gt;&lt;property id=&quot;20148&quot; value=&quot;5&quot;/&gt;&lt;property id=&quot;20300&quot; value=&quot;Slide 6 - &amp;quot;Sydney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People&amp;quot;&quot;/&gt;&lt;property id=&quot;20307&quot; value=&quot;261&quot;/&gt;&lt;/object&gt;&lt;object type=&quot;3&quot; unique_id=&quot;10011&quot;&gt;&lt;property id=&quot;20148&quot; value=&quot;5&quot;/&gt;&lt;property id=&quot;20300&quot; value=&quot;Slide 8&quot;/&gt;&lt;property id=&quot;20307&quot; value=&quot;262&quot;/&gt;&lt;/object&gt;&lt;object type=&quot;3&quot; unique_id=&quot;10012&quot;&gt;&lt;property id=&quot;20148&quot; value=&quot;5&quot;/&gt;&lt;property id=&quot;20300&quot; value=&quot;Slide 9&quot;/&gt;&lt;property id=&quot;20307&quot; value=&quot;26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</TotalTime>
  <Words>340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Precious water</vt:lpstr>
      <vt:lpstr>The World</vt:lpstr>
      <vt:lpstr>PowerPoint Presentation</vt:lpstr>
      <vt:lpstr>The Water Cycle</vt:lpstr>
      <vt:lpstr>Australia</vt:lpstr>
      <vt:lpstr>Sydney</vt:lpstr>
      <vt:lpstr>People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Precious water</dc:title>
  <dc:creator>Kelly Hammond</dc:creator>
  <cp:lastModifiedBy>Hammond, Kelly</cp:lastModifiedBy>
  <cp:revision>4</cp:revision>
  <dcterms:created xsi:type="dcterms:W3CDTF">2012-02-10T02:04:50Z</dcterms:created>
  <dcterms:modified xsi:type="dcterms:W3CDTF">2015-02-11T22:48:24Z</dcterms:modified>
</cp:coreProperties>
</file>