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2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4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30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0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60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6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2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51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94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1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7992-DF27-4090-B97F-1A8FBD6964B3}" type="datetimeFigureOut">
              <a:rPr lang="en-AU" smtClean="0"/>
              <a:t>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C6FA-8342-4C2F-A918-106D8D9D60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6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Tsunami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88" y="3417710"/>
            <a:ext cx="3724423" cy="35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" y="1564787"/>
            <a:ext cx="2904331" cy="193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16" y="3501008"/>
            <a:ext cx="3706109" cy="236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248"/>
            <a:ext cx="8568952" cy="656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Often the trough, the lowest part of the wave, reaches land first. </a:t>
            </a:r>
          </a:p>
          <a:p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This can cause a vacuum effect, sucking the coastal water back out to sea and exposing the seabed. </a:t>
            </a:r>
          </a:p>
          <a:p>
            <a:endParaRPr lang="en-AU" dirty="0"/>
          </a:p>
          <a:p>
            <a:r>
              <a:rPr lang="en-AU" dirty="0" smtClean="0"/>
              <a:t>This is an important warning sign of an impending tsunami and understanding what it means can give people valuable time to get to higher ground. </a:t>
            </a:r>
          </a:p>
          <a:p>
            <a:endParaRPr lang="en-AU" dirty="0"/>
          </a:p>
          <a:p>
            <a:r>
              <a:rPr lang="en-AU" dirty="0" smtClean="0"/>
              <a:t>Because a tsunami usually arrives as a series of waves, people should stay on higher ground until told it is safe to return.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6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Although it is impossible to predict a tsunami, once one is formed, early detection systems using seismic equipment and water level gauges can identify the time a wave will hit land. </a:t>
            </a:r>
          </a:p>
          <a:p>
            <a:endParaRPr lang="en-AU" dirty="0"/>
          </a:p>
          <a:p>
            <a:r>
              <a:rPr lang="en-AU" dirty="0" smtClean="0"/>
              <a:t>Tsunami warnings can be sent to people living in vulnerable coastal areas. </a:t>
            </a:r>
          </a:p>
          <a:p>
            <a:endParaRPr lang="en-AU" dirty="0"/>
          </a:p>
          <a:p>
            <a:r>
              <a:rPr lang="en-AU" dirty="0" smtClean="0"/>
              <a:t>Systems like these are being built to protect people living on coasts all around the world.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0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Tsunami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6712"/>
            <a:ext cx="9134004" cy="5145435"/>
          </a:xfrm>
        </p:spPr>
      </p:pic>
    </p:spTree>
    <p:extLst>
      <p:ext uri="{BB962C8B-B14F-4D97-AF65-F5344CB8AC3E}">
        <p14:creationId xmlns:p14="http://schemas.microsoft.com/office/powerpoint/2010/main" val="42593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The name ‘tsunami’ is Japanese. </a:t>
            </a:r>
          </a:p>
          <a:p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It means harbor wave. </a:t>
            </a:r>
          </a:p>
          <a:p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Tsunamis used to be called tidal waves, but they actually have nothing to do with the tides.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6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The sudden displacement of huge amounts of water causes tsunamis. 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Most happen as a result of an undersea earthquake. </a:t>
            </a:r>
          </a:p>
          <a:p>
            <a:r>
              <a:rPr lang="en-AU" dirty="0" smtClean="0"/>
              <a:t>If the earthquake is powerful enough, the sudden movement of the ocean floor at a tectonic plate boundary can cause the water above to surge upwards then fall back. </a:t>
            </a:r>
          </a:p>
          <a:p>
            <a:r>
              <a:rPr lang="en-AU" dirty="0" smtClean="0"/>
              <a:t>The energy created then races under the surface of the water and forms the series of waves, known as a wave train, of a tsunami.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3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A volcanic eruption can cause a tsunami. 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The eruption can be either submarine (underwater) or on land. </a:t>
            </a:r>
          </a:p>
          <a:p>
            <a:endParaRPr lang="en-AU" dirty="0" smtClean="0"/>
          </a:p>
          <a:p>
            <a:r>
              <a:rPr lang="en-AU" dirty="0" smtClean="0"/>
              <a:t>A submarine eruption has a similar effect to an earthquake, making the ground shake and sending the water above into ripples that grow into a tsunami.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5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en-AU" dirty="0" smtClean="0"/>
              <a:t>A huge lava flow from a land volcano eruption, together with all the rock debris from the explosion, can pour into the ocean and disrupt the water enough that a tsunami may form.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779899" cy="31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The Pacific “Ring of Fire” is the most common place for tsunamis to happen, due to the number of volcanic eruptions and earthquakes.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3753"/>
            <a:ext cx="7167747" cy="43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The waves of a tsunami are not the same as normal waves, which are formed by the wind. </a:t>
            </a:r>
          </a:p>
          <a:p>
            <a:endParaRPr lang="en-AU" dirty="0"/>
          </a:p>
          <a:p>
            <a:r>
              <a:rPr lang="en-AU" dirty="0" smtClean="0"/>
              <a:t>Wind waves flow in a circular fashion, the tops of the waves curling back under themselves.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AU" dirty="0" smtClean="0"/>
              <a:t>The water of a tsunami wave behaves in a very different way. 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In deep ocean waters a tsunami wave may only be a foot high, but it can be 60 miles long and it can travel across the top of the ocean at up to 500 miles an hour. </a:t>
            </a:r>
          </a:p>
          <a:p>
            <a:endParaRPr lang="en-AU" dirty="0"/>
          </a:p>
          <a:p>
            <a:r>
              <a:rPr lang="en-AU" dirty="0" smtClean="0"/>
              <a:t>That is the speed of a jet airplane!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9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When the wave reaches shallower water near a coastline, the water at the bottom of the wave slows down, but water at the top keeps moving fast. </a:t>
            </a:r>
          </a:p>
          <a:p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The energy this produces can create a wave that rapidly increases in height, sometimes up to 100 feet high, that crashes into the coast and floods the land. </a:t>
            </a:r>
          </a:p>
          <a:p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The water can reach 1000 feet inland and can be strong enough to destroy houses and trees.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5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sunami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 - &amp;quot;Waves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554</Words>
  <Application>Microsoft Office PowerPoint</Application>
  <PresentationFormat>On-screen Show (4:3)</PresentationFormat>
  <Paragraphs>44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Tsunami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</dc:title>
  <dc:creator>Hammond, Kelly</dc:creator>
  <cp:lastModifiedBy>Hammond, Kelly</cp:lastModifiedBy>
  <cp:revision>4</cp:revision>
  <dcterms:created xsi:type="dcterms:W3CDTF">2015-03-03T00:38:53Z</dcterms:created>
  <dcterms:modified xsi:type="dcterms:W3CDTF">2015-03-03T01:05:25Z</dcterms:modified>
</cp:coreProperties>
</file>